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20"/>
  </p:notesMasterIdLst>
  <p:sldIdLst>
    <p:sldId id="256" r:id="rId2"/>
    <p:sldId id="257" r:id="rId3"/>
    <p:sldId id="271" r:id="rId4"/>
    <p:sldId id="274" r:id="rId5"/>
    <p:sldId id="275" r:id="rId6"/>
    <p:sldId id="281" r:id="rId7"/>
    <p:sldId id="296" r:id="rId8"/>
    <p:sldId id="282" r:id="rId9"/>
    <p:sldId id="283" r:id="rId10"/>
    <p:sldId id="284" r:id="rId11"/>
    <p:sldId id="285" r:id="rId12"/>
    <p:sldId id="286" r:id="rId13"/>
    <p:sldId id="287" r:id="rId14"/>
    <p:sldId id="291" r:id="rId15"/>
    <p:sldId id="292" r:id="rId16"/>
    <p:sldId id="293" r:id="rId17"/>
    <p:sldId id="294" r:id="rId18"/>
    <p:sldId id="295" r:id="rId19"/>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FFFFFF"/>
    <a:srgbClr val="000000"/>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A4F3C2-769A-7419-EDA4-8D5DF4131421}" v="1" dt="2024-03-06T00:33:31.495"/>
    <p1510:client id="{63A87981-D4DF-4CE0-AE2B-E55A7AFC4267}" v="155" dt="2024-03-06T00:21:33.117"/>
    <p1510:client id="{6FBF2E1A-8594-C8BA-94C8-4C9A46BA2CFC}" v="149" dt="2024-03-06T00:04:45.1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zador Convidado" userId="S::urn:spo:anon#03536613bef9b277ada71ec7722dfe612a42cda38b4904c85853c9649cd65a40::" providerId="AD" clId="Web-{28A4F3C2-769A-7419-EDA4-8D5DF4131421}"/>
    <pc:docChg chg="modSld">
      <pc:chgData name="Utilizador Convidado" userId="S::urn:spo:anon#03536613bef9b277ada71ec7722dfe612a42cda38b4904c85853c9649cd65a40::" providerId="AD" clId="Web-{28A4F3C2-769A-7419-EDA4-8D5DF4131421}" dt="2024-03-06T00:47:42.268" v="22"/>
      <pc:docMkLst>
        <pc:docMk/>
      </pc:docMkLst>
      <pc:sldChg chg="modNotes">
        <pc:chgData name="Utilizador Convidado" userId="S::urn:spo:anon#03536613bef9b277ada71ec7722dfe612a42cda38b4904c85853c9649cd65a40::" providerId="AD" clId="Web-{28A4F3C2-769A-7419-EDA4-8D5DF4131421}" dt="2024-03-06T00:38:45.508" v="13"/>
        <pc:sldMkLst>
          <pc:docMk/>
          <pc:sldMk cId="1362712344" sldId="275"/>
        </pc:sldMkLst>
      </pc:sldChg>
      <pc:sldChg chg="modNotes">
        <pc:chgData name="Utilizador Convidado" userId="S::urn:spo:anon#03536613bef9b277ada71ec7722dfe612a42cda38b4904c85853c9649cd65a40::" providerId="AD" clId="Web-{28A4F3C2-769A-7419-EDA4-8D5DF4131421}" dt="2024-03-06T00:47:42.268" v="22"/>
        <pc:sldMkLst>
          <pc:docMk/>
          <pc:sldMk cId="1330051174" sldId="285"/>
        </pc:sldMkLst>
      </pc:sldChg>
      <pc:sldChg chg="modNotes">
        <pc:chgData name="Utilizador Convidado" userId="S::urn:spo:anon#03536613bef9b277ada71ec7722dfe612a42cda38b4904c85853c9649cd65a40::" providerId="AD" clId="Web-{28A4F3C2-769A-7419-EDA4-8D5DF4131421}" dt="2024-03-06T00:33:30.417" v="5"/>
        <pc:sldMkLst>
          <pc:docMk/>
          <pc:sldMk cId="2326926342" sldId="287"/>
        </pc:sldMkLst>
      </pc:sldChg>
      <pc:sldChg chg="modNotes">
        <pc:chgData name="Utilizador Convidado" userId="S::urn:spo:anon#03536613bef9b277ada71ec7722dfe612a42cda38b4904c85853c9649cd65a40::" providerId="AD" clId="Web-{28A4F3C2-769A-7419-EDA4-8D5DF4131421}" dt="2024-03-06T00:46:08.608" v="16"/>
        <pc:sldMkLst>
          <pc:docMk/>
          <pc:sldMk cId="2058236184" sldId="292"/>
        </pc:sldMkLst>
      </pc:sldChg>
    </pc:docChg>
  </pc:docChgLst>
  <pc:docChgLst>
    <pc:chgData name="Guest User" userId="S::urn:spo:anon#03536613bef9b277ada71ec7722dfe612a42cda38b4904c85853c9649cd65a40::" providerId="AD" clId="Web-{5B192763-744B-5A87-F7D5-D093CD04B4B0}"/>
    <pc:docChg chg="modSld">
      <pc:chgData name="Guest User" userId="S::urn:spo:anon#03536613bef9b277ada71ec7722dfe612a42cda38b4904c85853c9649cd65a40::" providerId="AD" clId="Web-{5B192763-744B-5A87-F7D5-D093CD04B4B0}" dt="2024-02-29T19:45:14.860" v="3"/>
      <pc:docMkLst>
        <pc:docMk/>
      </pc:docMkLst>
      <pc:sldChg chg="addSp delSp">
        <pc:chgData name="Guest User" userId="S::urn:spo:anon#03536613bef9b277ada71ec7722dfe612a42cda38b4904c85853c9649cd65a40::" providerId="AD" clId="Web-{5B192763-744B-5A87-F7D5-D093CD04B4B0}" dt="2024-02-29T19:45:14.860" v="3"/>
        <pc:sldMkLst>
          <pc:docMk/>
          <pc:sldMk cId="1380869572" sldId="263"/>
        </pc:sldMkLst>
        <pc:spChg chg="add del">
          <ac:chgData name="Guest User" userId="S::urn:spo:anon#03536613bef9b277ada71ec7722dfe612a42cda38b4904c85853c9649cd65a40::" providerId="AD" clId="Web-{5B192763-744B-5A87-F7D5-D093CD04B4B0}" dt="2024-02-29T19:45:00.531" v="1"/>
          <ac:spMkLst>
            <pc:docMk/>
            <pc:sldMk cId="1380869572" sldId="263"/>
            <ac:spMk id="3" creationId="{137259A2-C246-DE82-3793-D49A542E8396}"/>
          </ac:spMkLst>
        </pc:spChg>
        <pc:spChg chg="add del">
          <ac:chgData name="Guest User" userId="S::urn:spo:anon#03536613bef9b277ada71ec7722dfe612a42cda38b4904c85853c9649cd65a40::" providerId="AD" clId="Web-{5B192763-744B-5A87-F7D5-D093CD04B4B0}" dt="2024-02-29T19:45:14.860" v="3"/>
          <ac:spMkLst>
            <pc:docMk/>
            <pc:sldMk cId="1380869572" sldId="263"/>
            <ac:spMk id="4" creationId="{FAA2D3C7-E399-83D2-C907-1EBBAF692ABC}"/>
          </ac:spMkLst>
        </pc:spChg>
      </pc:sldChg>
    </pc:docChg>
  </pc:docChgLst>
  <pc:docChgLst>
    <pc:chgData name="Utilizador Convidado" userId="S::urn:spo:anon#03536613bef9b277ada71ec7722dfe612a42cda38b4904c85853c9649cd65a40::" providerId="AD" clId="Web-{6FBF2E1A-8594-C8BA-94C8-4C9A46BA2CFC}"/>
    <pc:docChg chg="modSld">
      <pc:chgData name="Utilizador Convidado" userId="S::urn:spo:anon#03536613bef9b277ada71ec7722dfe612a42cda38b4904c85853c9649cd65a40::" providerId="AD" clId="Web-{6FBF2E1A-8594-C8BA-94C8-4C9A46BA2CFC}" dt="2024-03-06T00:20:15.119" v="215"/>
      <pc:docMkLst>
        <pc:docMk/>
      </pc:docMkLst>
      <pc:sldChg chg="modSp">
        <pc:chgData name="Utilizador Convidado" userId="S::urn:spo:anon#03536613bef9b277ada71ec7722dfe612a42cda38b4904c85853c9649cd65a40::" providerId="AD" clId="Web-{6FBF2E1A-8594-C8BA-94C8-4C9A46BA2CFC}" dt="2024-03-05T23:35:39.594" v="11" actId="1076"/>
        <pc:sldMkLst>
          <pc:docMk/>
          <pc:sldMk cId="0" sldId="257"/>
        </pc:sldMkLst>
        <pc:spChg chg="mod">
          <ac:chgData name="Utilizador Convidado" userId="S::urn:spo:anon#03536613bef9b277ada71ec7722dfe612a42cda38b4904c85853c9649cd65a40::" providerId="AD" clId="Web-{6FBF2E1A-8594-C8BA-94C8-4C9A46BA2CFC}" dt="2024-03-05T23:34:45.826" v="1" actId="1076"/>
          <ac:spMkLst>
            <pc:docMk/>
            <pc:sldMk cId="0" sldId="257"/>
            <ac:spMk id="150" creationId="{00000000-0000-0000-0000-000000000000}"/>
          </ac:spMkLst>
        </pc:spChg>
        <pc:spChg chg="mod">
          <ac:chgData name="Utilizador Convidado" userId="S::urn:spo:anon#03536613bef9b277ada71ec7722dfe612a42cda38b4904c85853c9649cd65a40::" providerId="AD" clId="Web-{6FBF2E1A-8594-C8BA-94C8-4C9A46BA2CFC}" dt="2024-03-05T23:34:53.952" v="2" actId="1076"/>
          <ac:spMkLst>
            <pc:docMk/>
            <pc:sldMk cId="0" sldId="257"/>
            <ac:spMk id="151" creationId="{00000000-0000-0000-0000-000000000000}"/>
          </ac:spMkLst>
        </pc:spChg>
        <pc:spChg chg="mod ord">
          <ac:chgData name="Utilizador Convidado" userId="S::urn:spo:anon#03536613bef9b277ada71ec7722dfe612a42cda38b4904c85853c9649cd65a40::" providerId="AD" clId="Web-{6FBF2E1A-8594-C8BA-94C8-4C9A46BA2CFC}" dt="2024-03-05T23:35:35.734" v="10" actId="1076"/>
          <ac:spMkLst>
            <pc:docMk/>
            <pc:sldMk cId="0" sldId="257"/>
            <ac:spMk id="152" creationId="{00000000-0000-0000-0000-000000000000}"/>
          </ac:spMkLst>
        </pc:spChg>
        <pc:spChg chg="mod">
          <ac:chgData name="Utilizador Convidado" userId="S::urn:spo:anon#03536613bef9b277ada71ec7722dfe612a42cda38b4904c85853c9649cd65a40::" providerId="AD" clId="Web-{6FBF2E1A-8594-C8BA-94C8-4C9A46BA2CFC}" dt="2024-03-05T23:35:39.594" v="11" actId="1076"/>
          <ac:spMkLst>
            <pc:docMk/>
            <pc:sldMk cId="0" sldId="257"/>
            <ac:spMk id="154" creationId="{00000000-0000-0000-0000-000000000000}"/>
          </ac:spMkLst>
        </pc:spChg>
      </pc:sldChg>
      <pc:sldChg chg="modNotes">
        <pc:chgData name="Utilizador Convidado" userId="S::urn:spo:anon#03536613bef9b277ada71ec7722dfe612a42cda38b4904c85853c9649cd65a40::" providerId="AD" clId="Web-{6FBF2E1A-8594-C8BA-94C8-4C9A46BA2CFC}" dt="2024-03-06T00:20:15.119" v="215"/>
        <pc:sldMkLst>
          <pc:docMk/>
          <pc:sldMk cId="3675817668" sldId="271"/>
        </pc:sldMkLst>
      </pc:sldChg>
      <pc:sldChg chg="addSp modSp">
        <pc:chgData name="Utilizador Convidado" userId="S::urn:spo:anon#03536613bef9b277ada71ec7722dfe612a42cda38b4904c85853c9649cd65a40::" providerId="AD" clId="Web-{6FBF2E1A-8594-C8BA-94C8-4C9A46BA2CFC}" dt="2024-03-05T23:41:08.018" v="16" actId="1076"/>
        <pc:sldMkLst>
          <pc:docMk/>
          <pc:sldMk cId="77793282" sldId="274"/>
        </pc:sldMkLst>
        <pc:picChg chg="add mod">
          <ac:chgData name="Utilizador Convidado" userId="S::urn:spo:anon#03536613bef9b277ada71ec7722dfe612a42cda38b4904c85853c9649cd65a40::" providerId="AD" clId="Web-{6FBF2E1A-8594-C8BA-94C8-4C9A46BA2CFC}" dt="2024-03-05T23:41:08.018" v="16" actId="1076"/>
          <ac:picMkLst>
            <pc:docMk/>
            <pc:sldMk cId="77793282" sldId="274"/>
            <ac:picMk id="2" creationId="{72E691D6-BAB0-DA26-F2B3-B120A6420357}"/>
          </ac:picMkLst>
        </pc:picChg>
      </pc:sldChg>
      <pc:sldChg chg="modNotes">
        <pc:chgData name="Utilizador Convidado" userId="S::urn:spo:anon#03536613bef9b277ada71ec7722dfe612a42cda38b4904c85853c9649cd65a40::" providerId="AD" clId="Web-{6FBF2E1A-8594-C8BA-94C8-4C9A46BA2CFC}" dt="2024-03-06T00:02:02.340" v="156"/>
        <pc:sldMkLst>
          <pc:docMk/>
          <pc:sldMk cId="1362712344" sldId="275"/>
        </pc:sldMkLst>
      </pc:sldChg>
      <pc:sldChg chg="modNotes">
        <pc:chgData name="Utilizador Convidado" userId="S::urn:spo:anon#03536613bef9b277ada71ec7722dfe612a42cda38b4904c85853c9649cd65a40::" providerId="AD" clId="Web-{6FBF2E1A-8594-C8BA-94C8-4C9A46BA2CFC}" dt="2024-03-06T00:11:06.441" v="164"/>
        <pc:sldMkLst>
          <pc:docMk/>
          <pc:sldMk cId="1330051174" sldId="285"/>
        </pc:sldMkLst>
      </pc:sldChg>
      <pc:sldChg chg="modNotes">
        <pc:chgData name="Utilizador Convidado" userId="S::urn:spo:anon#03536613bef9b277ada71ec7722dfe612a42cda38b4904c85853c9649cd65a40::" providerId="AD" clId="Web-{6FBF2E1A-8594-C8BA-94C8-4C9A46BA2CFC}" dt="2024-03-06T00:14:44.219" v="190"/>
        <pc:sldMkLst>
          <pc:docMk/>
          <pc:sldMk cId="2326926342" sldId="287"/>
        </pc:sldMkLst>
      </pc:sldChg>
      <pc:sldChg chg="modNotes">
        <pc:chgData name="Utilizador Convidado" userId="S::urn:spo:anon#03536613bef9b277ada71ec7722dfe612a42cda38b4904c85853c9649cd65a40::" providerId="AD" clId="Web-{6FBF2E1A-8594-C8BA-94C8-4C9A46BA2CFC}" dt="2024-03-06T00:17:14.522" v="192"/>
        <pc:sldMkLst>
          <pc:docMk/>
          <pc:sldMk cId="2058236184" sldId="292"/>
        </pc:sldMkLst>
      </pc:sldChg>
      <pc:sldChg chg="modSp">
        <pc:chgData name="Utilizador Convidado" userId="S::urn:spo:anon#03536613bef9b277ada71ec7722dfe612a42cda38b4904c85853c9649cd65a40::" providerId="AD" clId="Web-{6FBF2E1A-8594-C8BA-94C8-4C9A46BA2CFC}" dt="2024-03-06T00:04:45.160" v="158" actId="20577"/>
        <pc:sldMkLst>
          <pc:docMk/>
          <pc:sldMk cId="3952173043" sldId="296"/>
        </pc:sldMkLst>
        <pc:spChg chg="mod">
          <ac:chgData name="Utilizador Convidado" userId="S::urn:spo:anon#03536613bef9b277ada71ec7722dfe612a42cda38b4904c85853c9649cd65a40::" providerId="AD" clId="Web-{6FBF2E1A-8594-C8BA-94C8-4C9A46BA2CFC}" dt="2024-03-06T00:04:45.160" v="158" actId="20577"/>
          <ac:spMkLst>
            <pc:docMk/>
            <pc:sldMk cId="3952173043" sldId="296"/>
            <ac:spMk id="22" creationId="{538F2DB3-9D9C-63C4-6CE0-7A25C5CF617E}"/>
          </ac:spMkLst>
        </pc:spChg>
      </pc:sldChg>
    </pc:docChg>
  </pc:docChgLst>
  <pc:docChgLst>
    <pc:chgData name="Utilizador Convidado" userId="S::urn:spo:anon#03536613bef9b277ada71ec7722dfe612a42cda38b4904c85853c9649cd65a40::" providerId="AD" clId="Web-{F480B8A3-98B6-84FD-FE03-C45729DF6B48}"/>
    <pc:docChg chg="addSld modSld sldOrd">
      <pc:chgData name="Utilizador Convidado" userId="S::urn:spo:anon#03536613bef9b277ada71ec7722dfe612a42cda38b4904c85853c9649cd65a40::" providerId="AD" clId="Web-{F480B8A3-98B6-84FD-FE03-C45729DF6B48}" dt="2024-03-02T17:44:29.025" v="47"/>
      <pc:docMkLst>
        <pc:docMk/>
      </pc:docMkLst>
      <pc:sldChg chg="addSp delSp modSp">
        <pc:chgData name="Utilizador Convidado" userId="S::urn:spo:anon#03536613bef9b277ada71ec7722dfe612a42cda38b4904c85853c9649cd65a40::" providerId="AD" clId="Web-{F480B8A3-98B6-84FD-FE03-C45729DF6B48}" dt="2024-03-02T17:19:43.956" v="9" actId="1076"/>
        <pc:sldMkLst>
          <pc:docMk/>
          <pc:sldMk cId="3654263338" sldId="273"/>
        </pc:sldMkLst>
        <pc:spChg chg="add del">
          <ac:chgData name="Utilizador Convidado" userId="S::urn:spo:anon#03536613bef9b277ada71ec7722dfe612a42cda38b4904c85853c9649cd65a40::" providerId="AD" clId="Web-{F480B8A3-98B6-84FD-FE03-C45729DF6B48}" dt="2024-03-02T17:14:57.805" v="4"/>
          <ac:spMkLst>
            <pc:docMk/>
            <pc:sldMk cId="3654263338" sldId="273"/>
            <ac:spMk id="3" creationId="{F426117A-8C43-4397-9300-3FCB01C3AA31}"/>
          </ac:spMkLst>
        </pc:spChg>
        <pc:picChg chg="add del mod ord">
          <ac:chgData name="Utilizador Convidado" userId="S::urn:spo:anon#03536613bef9b277ada71ec7722dfe612a42cda38b4904c85853c9649cd65a40::" providerId="AD" clId="Web-{F480B8A3-98B6-84FD-FE03-C45729DF6B48}" dt="2024-03-02T17:14:54.102" v="3"/>
          <ac:picMkLst>
            <pc:docMk/>
            <pc:sldMk cId="3654263338" sldId="273"/>
            <ac:picMk id="5" creationId="{939DEF3E-BC98-F746-1B33-6DC0A705B9C1}"/>
          </ac:picMkLst>
        </pc:picChg>
        <pc:picChg chg="add mod ord">
          <ac:chgData name="Utilizador Convidado" userId="S::urn:spo:anon#03536613bef9b277ada71ec7722dfe612a42cda38b4904c85853c9649cd65a40::" providerId="AD" clId="Web-{F480B8A3-98B6-84FD-FE03-C45729DF6B48}" dt="2024-03-02T17:19:17.267" v="5" actId="1076"/>
          <ac:picMkLst>
            <pc:docMk/>
            <pc:sldMk cId="3654263338" sldId="273"/>
            <ac:picMk id="6" creationId="{65E71F3C-1DBB-3622-2103-2495663EA648}"/>
          </ac:picMkLst>
        </pc:picChg>
        <pc:picChg chg="add mod">
          <ac:chgData name="Utilizador Convidado" userId="S::urn:spo:anon#03536613bef9b277ada71ec7722dfe612a42cda38b4904c85853c9649cd65a40::" providerId="AD" clId="Web-{F480B8A3-98B6-84FD-FE03-C45729DF6B48}" dt="2024-03-02T17:19:43.956" v="9" actId="1076"/>
          <ac:picMkLst>
            <pc:docMk/>
            <pc:sldMk cId="3654263338" sldId="273"/>
            <ac:picMk id="7" creationId="{6E2B8647-81BF-B2E2-0332-FAE339BFC268}"/>
          </ac:picMkLst>
        </pc:picChg>
      </pc:sldChg>
      <pc:sldChg chg="addSp delSp modSp add replId">
        <pc:chgData name="Utilizador Convidado" userId="S::urn:spo:anon#03536613bef9b277ada71ec7722dfe612a42cda38b4904c85853c9649cd65a40::" providerId="AD" clId="Web-{F480B8A3-98B6-84FD-FE03-C45729DF6B48}" dt="2024-03-02T17:27:54.411" v="31" actId="1076"/>
        <pc:sldMkLst>
          <pc:docMk/>
          <pc:sldMk cId="4149378404" sldId="276"/>
        </pc:sldMkLst>
        <pc:spChg chg="add del mod">
          <ac:chgData name="Utilizador Convidado" userId="S::urn:spo:anon#03536613bef9b277ada71ec7722dfe612a42cda38b4904c85853c9649cd65a40::" providerId="AD" clId="Web-{F480B8A3-98B6-84FD-FE03-C45729DF6B48}" dt="2024-03-02T17:23:48.012" v="13"/>
          <ac:spMkLst>
            <pc:docMk/>
            <pc:sldMk cId="4149378404" sldId="276"/>
            <ac:spMk id="5" creationId="{C31FA7DD-DFDD-9F69-5890-C704E3C9DD5C}"/>
          </ac:spMkLst>
        </pc:spChg>
        <pc:picChg chg="del">
          <ac:chgData name="Utilizador Convidado" userId="S::urn:spo:anon#03536613bef9b277ada71ec7722dfe612a42cda38b4904c85853c9649cd65a40::" providerId="AD" clId="Web-{F480B8A3-98B6-84FD-FE03-C45729DF6B48}" dt="2024-03-02T17:23:38.261" v="11"/>
          <ac:picMkLst>
            <pc:docMk/>
            <pc:sldMk cId="4149378404" sldId="276"/>
            <ac:picMk id="6" creationId="{65E71F3C-1DBB-3622-2103-2495663EA648}"/>
          </ac:picMkLst>
        </pc:picChg>
        <pc:picChg chg="del">
          <ac:chgData name="Utilizador Convidado" userId="S::urn:spo:anon#03536613bef9b277ada71ec7722dfe612a42cda38b4904c85853c9649cd65a40::" providerId="AD" clId="Web-{F480B8A3-98B6-84FD-FE03-C45729DF6B48}" dt="2024-03-02T17:23:39.683" v="12"/>
          <ac:picMkLst>
            <pc:docMk/>
            <pc:sldMk cId="4149378404" sldId="276"/>
            <ac:picMk id="7" creationId="{6E2B8647-81BF-B2E2-0332-FAE339BFC268}"/>
          </ac:picMkLst>
        </pc:picChg>
        <pc:picChg chg="add mod ord">
          <ac:chgData name="Utilizador Convidado" userId="S::urn:spo:anon#03536613bef9b277ada71ec7722dfe612a42cda38b4904c85853c9649cd65a40::" providerId="AD" clId="Web-{F480B8A3-98B6-84FD-FE03-C45729DF6B48}" dt="2024-03-02T17:26:10.548" v="20" actId="1076"/>
          <ac:picMkLst>
            <pc:docMk/>
            <pc:sldMk cId="4149378404" sldId="276"/>
            <ac:picMk id="8" creationId="{C7537E26-35FF-D835-1DFC-C86BCC694AFC}"/>
          </ac:picMkLst>
        </pc:picChg>
        <pc:picChg chg="add del mod">
          <ac:chgData name="Utilizador Convidado" userId="S::urn:spo:anon#03536613bef9b277ada71ec7722dfe612a42cda38b4904c85853c9649cd65a40::" providerId="AD" clId="Web-{F480B8A3-98B6-84FD-FE03-C45729DF6B48}" dt="2024-03-02T17:26:22.611" v="22"/>
          <ac:picMkLst>
            <pc:docMk/>
            <pc:sldMk cId="4149378404" sldId="276"/>
            <ac:picMk id="10" creationId="{F43EAE4B-19DA-DA47-D8A7-C803D1BD9593}"/>
          </ac:picMkLst>
        </pc:picChg>
        <pc:picChg chg="add del mod">
          <ac:chgData name="Utilizador Convidado" userId="S::urn:spo:anon#03536613bef9b277ada71ec7722dfe612a42cda38b4904c85853c9649cd65a40::" providerId="AD" clId="Web-{F480B8A3-98B6-84FD-FE03-C45729DF6B48}" dt="2024-03-02T17:27:30.191" v="28"/>
          <ac:picMkLst>
            <pc:docMk/>
            <pc:sldMk cId="4149378404" sldId="276"/>
            <ac:picMk id="12" creationId="{D6A62194-2E25-770B-480C-B83C07E17C72}"/>
          </ac:picMkLst>
        </pc:picChg>
        <pc:picChg chg="add mod">
          <ac:chgData name="Utilizador Convidado" userId="S::urn:spo:anon#03536613bef9b277ada71ec7722dfe612a42cda38b4904c85853c9649cd65a40::" providerId="AD" clId="Web-{F480B8A3-98B6-84FD-FE03-C45729DF6B48}" dt="2024-03-02T17:27:54.411" v="31" actId="1076"/>
          <ac:picMkLst>
            <pc:docMk/>
            <pc:sldMk cId="4149378404" sldId="276"/>
            <ac:picMk id="14" creationId="{71963FD7-70AD-E043-4C46-DEA7E9522916}"/>
          </ac:picMkLst>
        </pc:picChg>
      </pc:sldChg>
      <pc:sldChg chg="addSp delSp modSp add replId">
        <pc:chgData name="Utilizador Convidado" userId="S::urn:spo:anon#03536613bef9b277ada71ec7722dfe612a42cda38b4904c85853c9649cd65a40::" providerId="AD" clId="Web-{F480B8A3-98B6-84FD-FE03-C45729DF6B48}" dt="2024-03-02T17:33:02.407" v="41" actId="1076"/>
        <pc:sldMkLst>
          <pc:docMk/>
          <pc:sldMk cId="740637178" sldId="277"/>
        </pc:sldMkLst>
        <pc:spChg chg="add del mod">
          <ac:chgData name="Utilizador Convidado" userId="S::urn:spo:anon#03536613bef9b277ada71ec7722dfe612a42cda38b4904c85853c9649cd65a40::" providerId="AD" clId="Web-{F480B8A3-98B6-84FD-FE03-C45729DF6B48}" dt="2024-03-02T17:30:25.838" v="35"/>
          <ac:spMkLst>
            <pc:docMk/>
            <pc:sldMk cId="740637178" sldId="277"/>
            <ac:spMk id="5" creationId="{5F14DAA2-D7E2-6D33-62E2-41B648C5FB50}"/>
          </ac:spMkLst>
        </pc:spChg>
        <pc:picChg chg="add mod ord">
          <ac:chgData name="Utilizador Convidado" userId="S::urn:spo:anon#03536613bef9b277ada71ec7722dfe612a42cda38b4904c85853c9649cd65a40::" providerId="AD" clId="Web-{F480B8A3-98B6-84FD-FE03-C45729DF6B48}" dt="2024-03-02T17:31:02.871" v="38" actId="1076"/>
          <ac:picMkLst>
            <pc:docMk/>
            <pc:sldMk cId="740637178" sldId="277"/>
            <ac:picMk id="6" creationId="{CBE662CE-4339-4C48-9387-887B5E73AB13}"/>
          </ac:picMkLst>
        </pc:picChg>
        <pc:picChg chg="add mod">
          <ac:chgData name="Utilizador Convidado" userId="S::urn:spo:anon#03536613bef9b277ada71ec7722dfe612a42cda38b4904c85853c9649cd65a40::" providerId="AD" clId="Web-{F480B8A3-98B6-84FD-FE03-C45729DF6B48}" dt="2024-03-02T17:33:02.407" v="41" actId="1076"/>
          <ac:picMkLst>
            <pc:docMk/>
            <pc:sldMk cId="740637178" sldId="277"/>
            <ac:picMk id="7" creationId="{892689F3-4AD0-7F8E-9E55-9BC98FFC9E51}"/>
          </ac:picMkLst>
        </pc:picChg>
        <pc:picChg chg="del">
          <ac:chgData name="Utilizador Convidado" userId="S::urn:spo:anon#03536613bef9b277ada71ec7722dfe612a42cda38b4904c85853c9649cd65a40::" providerId="AD" clId="Web-{F480B8A3-98B6-84FD-FE03-C45729DF6B48}" dt="2024-03-02T17:30:12.760" v="33"/>
          <ac:picMkLst>
            <pc:docMk/>
            <pc:sldMk cId="740637178" sldId="277"/>
            <ac:picMk id="8" creationId="{C7537E26-35FF-D835-1DFC-C86BCC694AFC}"/>
          </ac:picMkLst>
        </pc:picChg>
        <pc:picChg chg="del">
          <ac:chgData name="Utilizador Convidado" userId="S::urn:spo:anon#03536613bef9b277ada71ec7722dfe612a42cda38b4904c85853c9649cd65a40::" providerId="AD" clId="Web-{F480B8A3-98B6-84FD-FE03-C45729DF6B48}" dt="2024-03-02T17:30:13.619" v="34"/>
          <ac:picMkLst>
            <pc:docMk/>
            <pc:sldMk cId="740637178" sldId="277"/>
            <ac:picMk id="14" creationId="{71963FD7-70AD-E043-4C46-DEA7E9522916}"/>
          </ac:picMkLst>
        </pc:picChg>
      </pc:sldChg>
      <pc:sldChg chg="addSp delSp modSp add ord replId">
        <pc:chgData name="Utilizador Convidado" userId="S::urn:spo:anon#03536613bef9b277ada71ec7722dfe612a42cda38b4904c85853c9649cd65a40::" providerId="AD" clId="Web-{F480B8A3-98B6-84FD-FE03-C45729DF6B48}" dt="2024-03-02T17:44:29.025" v="47"/>
        <pc:sldMkLst>
          <pc:docMk/>
          <pc:sldMk cId="1784122044" sldId="278"/>
        </pc:sldMkLst>
        <pc:spChg chg="add mod">
          <ac:chgData name="Utilizador Convidado" userId="S::urn:spo:anon#03536613bef9b277ada71ec7722dfe612a42cda38b4904c85853c9649cd65a40::" providerId="AD" clId="Web-{F480B8A3-98B6-84FD-FE03-C45729DF6B48}" dt="2024-03-02T17:44:29.025" v="45"/>
          <ac:spMkLst>
            <pc:docMk/>
            <pc:sldMk cId="1784122044" sldId="278"/>
            <ac:spMk id="5" creationId="{2E364739-CB57-7CFC-8D3E-3B0EB80E8980}"/>
          </ac:spMkLst>
        </pc:spChg>
        <pc:spChg chg="del">
          <ac:chgData name="Utilizador Convidado" userId="S::urn:spo:anon#03536613bef9b277ada71ec7722dfe612a42cda38b4904c85853c9649cd65a40::" providerId="AD" clId="Web-{F480B8A3-98B6-84FD-FE03-C45729DF6B48}" dt="2024-03-02T17:44:29.025" v="47"/>
          <ac:spMkLst>
            <pc:docMk/>
            <pc:sldMk cId="1784122044" sldId="278"/>
            <ac:spMk id="9" creationId="{B34F5AD2-EDBD-4BBD-A55C-EAFFD0C7097A}"/>
          </ac:spMkLst>
        </pc:spChg>
        <pc:spChg chg="del">
          <ac:chgData name="Utilizador Convidado" userId="S::urn:spo:anon#03536613bef9b277ada71ec7722dfe612a42cda38b4904c85853c9649cd65a40::" providerId="AD" clId="Web-{F480B8A3-98B6-84FD-FE03-C45729DF6B48}" dt="2024-03-02T17:44:29.025" v="46"/>
          <ac:spMkLst>
            <pc:docMk/>
            <pc:sldMk cId="1784122044" sldId="278"/>
            <ac:spMk id="13" creationId="{B8EAE243-3A9F-4A46-B0D9-04C723A8A1BD}"/>
          </ac:spMkLst>
        </pc:spChg>
        <pc:picChg chg="del">
          <ac:chgData name="Utilizador Convidado" userId="S::urn:spo:anon#03536613bef9b277ada71ec7722dfe612a42cda38b4904c85853c9649cd65a40::" providerId="AD" clId="Web-{F480B8A3-98B6-84FD-FE03-C45729DF6B48}" dt="2024-03-02T17:44:29.025" v="45"/>
          <ac:picMkLst>
            <pc:docMk/>
            <pc:sldMk cId="1784122044" sldId="278"/>
            <ac:picMk id="6" creationId="{CBE662CE-4339-4C48-9387-887B5E73AB13}"/>
          </ac:picMkLst>
        </pc:picChg>
        <pc:picChg chg="del">
          <ac:chgData name="Utilizador Convidado" userId="S::urn:spo:anon#03536613bef9b277ada71ec7722dfe612a42cda38b4904c85853c9649cd65a40::" providerId="AD" clId="Web-{F480B8A3-98B6-84FD-FE03-C45729DF6B48}" dt="2024-03-02T17:44:29.010" v="44"/>
          <ac:picMkLst>
            <pc:docMk/>
            <pc:sldMk cId="1784122044" sldId="278"/>
            <ac:picMk id="7" creationId="{892689F3-4AD0-7F8E-9E55-9BC98FFC9E51}"/>
          </ac:picMkLst>
        </pc:picChg>
      </pc:sldChg>
    </pc:docChg>
  </pc:docChgLst>
  <pc:docChgLst>
    <pc:chgData name="Utilizador Convidado" userId="S::urn:spo:anon#03536613bef9b277ada71ec7722dfe612a42cda38b4904c85853c9649cd65a40::" providerId="AD" clId="Web-{3828E4A2-4E36-9F91-1C44-1728D4D2CEDD}"/>
    <pc:docChg chg="modSld">
      <pc:chgData name="Utilizador Convidado" userId="S::urn:spo:anon#03536613bef9b277ada71ec7722dfe612a42cda38b4904c85853c9649cd65a40::" providerId="AD" clId="Web-{3828E4A2-4E36-9F91-1C44-1728D4D2CEDD}" dt="2024-03-03T18:33:19.478" v="15" actId="1076"/>
      <pc:docMkLst>
        <pc:docMk/>
      </pc:docMkLst>
      <pc:sldChg chg="modSp">
        <pc:chgData name="Utilizador Convidado" userId="S::urn:spo:anon#03536613bef9b277ada71ec7722dfe612a42cda38b4904c85853c9649cd65a40::" providerId="AD" clId="Web-{3828E4A2-4E36-9F91-1C44-1728D4D2CEDD}" dt="2024-03-03T18:33:19.478" v="15" actId="1076"/>
        <pc:sldMkLst>
          <pc:docMk/>
          <pc:sldMk cId="3843244428" sldId="284"/>
        </pc:sldMkLst>
        <pc:spChg chg="mod">
          <ac:chgData name="Utilizador Convidado" userId="S::urn:spo:anon#03536613bef9b277ada71ec7722dfe612a42cda38b4904c85853c9649cd65a40::" providerId="AD" clId="Web-{3828E4A2-4E36-9F91-1C44-1728D4D2CEDD}" dt="2024-03-03T18:33:19.478" v="15" actId="1076"/>
          <ac:spMkLst>
            <pc:docMk/>
            <pc:sldMk cId="3843244428" sldId="284"/>
            <ac:spMk id="10" creationId="{43AE9BE0-D50A-4D07-ACC0-36649E193166}"/>
          </ac:spMkLst>
        </pc:spChg>
      </pc:sldChg>
    </pc:docChg>
  </pc:docChgLst>
  <pc:docChgLst>
    <pc:chgData name="João Gaspar" userId="7dec15aa-df9c-4e56-83fb-de5e1da84347" providerId="ADAL" clId="{24EF49C4-5903-4D30-AD74-1626839116B9}"/>
    <pc:docChg chg="undo custSel addSld delSld modSld sldOrd modMainMaster">
      <pc:chgData name="João Gaspar" userId="7dec15aa-df9c-4e56-83fb-de5e1da84347" providerId="ADAL" clId="{24EF49C4-5903-4D30-AD74-1626839116B9}" dt="2024-03-02T18:42:50.240" v="1863" actId="20577"/>
      <pc:docMkLst>
        <pc:docMk/>
      </pc:docMkLst>
      <pc:sldChg chg="addSp delSp modSp mod setBg">
        <pc:chgData name="João Gaspar" userId="7dec15aa-df9c-4e56-83fb-de5e1da84347" providerId="ADAL" clId="{24EF49C4-5903-4D30-AD74-1626839116B9}" dt="2024-03-02T15:39:22.183" v="383" actId="478"/>
        <pc:sldMkLst>
          <pc:docMk/>
          <pc:sldMk cId="470268694" sldId="256"/>
        </pc:sldMkLst>
        <pc:spChg chg="add del mod">
          <ac:chgData name="João Gaspar" userId="7dec15aa-df9c-4e56-83fb-de5e1da84347" providerId="ADAL" clId="{24EF49C4-5903-4D30-AD74-1626839116B9}" dt="2024-03-02T15:39:22.183" v="383" actId="478"/>
          <ac:spMkLst>
            <pc:docMk/>
            <pc:sldMk cId="470268694" sldId="256"/>
            <ac:spMk id="6" creationId="{7D15E272-2862-4C16-AD3C-96A931913B9B}"/>
          </ac:spMkLst>
        </pc:spChg>
      </pc:sldChg>
      <pc:sldChg chg="addSp delSp modSp add mod setBg modNotes">
        <pc:chgData name="João Gaspar" userId="7dec15aa-df9c-4e56-83fb-de5e1da84347" providerId="ADAL" clId="{24EF49C4-5903-4D30-AD74-1626839116B9}" dt="2024-03-02T18:42:34.392" v="1848" actId="20577"/>
        <pc:sldMkLst>
          <pc:docMk/>
          <pc:sldMk cId="0" sldId="257"/>
        </pc:sldMkLst>
        <pc:spChg chg="del">
          <ac:chgData name="João Gaspar" userId="7dec15aa-df9c-4e56-83fb-de5e1da84347" providerId="ADAL" clId="{24EF49C4-5903-4D30-AD74-1626839116B9}" dt="2024-03-02T15:43:29.576" v="444" actId="478"/>
          <ac:spMkLst>
            <pc:docMk/>
            <pc:sldMk cId="0" sldId="257"/>
            <ac:spMk id="2" creationId="{5A2D8C5F-16C5-45D8-BA31-54C550D4191E}"/>
          </ac:spMkLst>
        </pc:spChg>
        <pc:spChg chg="add del mod">
          <ac:chgData name="João Gaspar" userId="7dec15aa-df9c-4e56-83fb-de5e1da84347" providerId="ADAL" clId="{24EF49C4-5903-4D30-AD74-1626839116B9}" dt="2024-03-02T15:46:46.379" v="551" actId="478"/>
          <ac:spMkLst>
            <pc:docMk/>
            <pc:sldMk cId="0" sldId="257"/>
            <ac:spMk id="3" creationId="{9BEFF694-02BF-4B16-800D-1E013B8F84F0}"/>
          </ac:spMkLst>
        </pc:spChg>
        <pc:spChg chg="add del mod">
          <ac:chgData name="João Gaspar" userId="7dec15aa-df9c-4e56-83fb-de5e1da84347" providerId="ADAL" clId="{24EF49C4-5903-4D30-AD74-1626839116B9}" dt="2024-03-02T17:08:15.520" v="906" actId="478"/>
          <ac:spMkLst>
            <pc:docMk/>
            <pc:sldMk cId="0" sldId="257"/>
            <ac:spMk id="17" creationId="{066654F0-DDB2-4AA1-A820-A8A9850CD5C7}"/>
          </ac:spMkLst>
        </pc:spChg>
        <pc:spChg chg="add del mod">
          <ac:chgData name="João Gaspar" userId="7dec15aa-df9c-4e56-83fb-de5e1da84347" providerId="ADAL" clId="{24EF49C4-5903-4D30-AD74-1626839116B9}" dt="2024-03-02T15:47:58.587" v="574" actId="478"/>
          <ac:spMkLst>
            <pc:docMk/>
            <pc:sldMk cId="0" sldId="257"/>
            <ac:spMk id="19" creationId="{288D3968-E571-4C87-8644-6C90A1003FBF}"/>
          </ac:spMkLst>
        </pc:spChg>
        <pc:spChg chg="add mod">
          <ac:chgData name="João Gaspar" userId="7dec15aa-df9c-4e56-83fb-de5e1da84347" providerId="ADAL" clId="{24EF49C4-5903-4D30-AD74-1626839116B9}" dt="2024-03-02T17:08:13.173" v="905" actId="1076"/>
          <ac:spMkLst>
            <pc:docMk/>
            <pc:sldMk cId="0" sldId="257"/>
            <ac:spMk id="20" creationId="{47FD3363-1420-4011-ADD2-CE8B8173952F}"/>
          </ac:spMkLst>
        </pc:spChg>
        <pc:spChg chg="add mod">
          <ac:chgData name="João Gaspar" userId="7dec15aa-df9c-4e56-83fb-de5e1da84347" providerId="ADAL" clId="{24EF49C4-5903-4D30-AD74-1626839116B9}" dt="2024-03-02T18:42:11.107" v="1834" actId="1076"/>
          <ac:spMkLst>
            <pc:docMk/>
            <pc:sldMk cId="0" sldId="257"/>
            <ac:spMk id="21" creationId="{9AF1D85F-7A53-47C3-A172-2DF141FA9C71}"/>
          </ac:spMkLst>
        </pc:spChg>
        <pc:spChg chg="add mod">
          <ac:chgData name="João Gaspar" userId="7dec15aa-df9c-4e56-83fb-de5e1da84347" providerId="ADAL" clId="{24EF49C4-5903-4D30-AD74-1626839116B9}" dt="2024-03-02T18:42:34.392" v="1848" actId="20577"/>
          <ac:spMkLst>
            <pc:docMk/>
            <pc:sldMk cId="0" sldId="257"/>
            <ac:spMk id="22" creationId="{4BEEE5A7-2730-47BE-BC93-65AFA272419D}"/>
          </ac:spMkLst>
        </pc:spChg>
        <pc:spChg chg="mod">
          <ac:chgData name="João Gaspar" userId="7dec15aa-df9c-4e56-83fb-de5e1da84347" providerId="ADAL" clId="{24EF49C4-5903-4D30-AD74-1626839116B9}" dt="2024-03-02T15:42:53.795" v="428" actId="20577"/>
          <ac:spMkLst>
            <pc:docMk/>
            <pc:sldMk cId="0" sldId="257"/>
            <ac:spMk id="149" creationId="{00000000-0000-0000-0000-000000000000}"/>
          </ac:spMkLst>
        </pc:spChg>
        <pc:spChg chg="mod">
          <ac:chgData name="João Gaspar" userId="7dec15aa-df9c-4e56-83fb-de5e1da84347" providerId="ADAL" clId="{24EF49C4-5903-4D30-AD74-1626839116B9}" dt="2024-03-02T15:43:00.804" v="441" actId="14100"/>
          <ac:spMkLst>
            <pc:docMk/>
            <pc:sldMk cId="0" sldId="257"/>
            <ac:spMk id="150" creationId="{00000000-0000-0000-0000-000000000000}"/>
          </ac:spMkLst>
        </pc:spChg>
        <pc:spChg chg="mod">
          <ac:chgData name="João Gaspar" userId="7dec15aa-df9c-4e56-83fb-de5e1da84347" providerId="ADAL" clId="{24EF49C4-5903-4D30-AD74-1626839116B9}" dt="2024-03-02T18:42:26.301" v="1836" actId="1076"/>
          <ac:spMkLst>
            <pc:docMk/>
            <pc:sldMk cId="0" sldId="257"/>
            <ac:spMk id="151" creationId="{00000000-0000-0000-0000-000000000000}"/>
          </ac:spMkLst>
        </pc:spChg>
        <pc:spChg chg="mod">
          <ac:chgData name="João Gaspar" userId="7dec15aa-df9c-4e56-83fb-de5e1da84347" providerId="ADAL" clId="{24EF49C4-5903-4D30-AD74-1626839116B9}" dt="2024-03-02T18:42:30.826" v="1846" actId="20577"/>
          <ac:spMkLst>
            <pc:docMk/>
            <pc:sldMk cId="0" sldId="257"/>
            <ac:spMk id="154" creationId="{00000000-0000-0000-0000-000000000000}"/>
          </ac:spMkLst>
        </pc:spChg>
        <pc:spChg chg="del">
          <ac:chgData name="João Gaspar" userId="7dec15aa-df9c-4e56-83fb-de5e1da84347" providerId="ADAL" clId="{24EF49C4-5903-4D30-AD74-1626839116B9}" dt="2024-03-02T16:50:59.824" v="773" actId="478"/>
          <ac:spMkLst>
            <pc:docMk/>
            <pc:sldMk cId="0" sldId="257"/>
            <ac:spMk id="155" creationId="{00000000-0000-0000-0000-000000000000}"/>
          </ac:spMkLst>
        </pc:spChg>
        <pc:spChg chg="del">
          <ac:chgData name="João Gaspar" userId="7dec15aa-df9c-4e56-83fb-de5e1da84347" providerId="ADAL" clId="{24EF49C4-5903-4D30-AD74-1626839116B9}" dt="2024-03-02T16:50:59.824" v="773" actId="478"/>
          <ac:spMkLst>
            <pc:docMk/>
            <pc:sldMk cId="0" sldId="257"/>
            <ac:spMk id="156" creationId="{00000000-0000-0000-0000-000000000000}"/>
          </ac:spMkLst>
        </pc:spChg>
        <pc:spChg chg="del">
          <ac:chgData name="João Gaspar" userId="7dec15aa-df9c-4e56-83fb-de5e1da84347" providerId="ADAL" clId="{24EF49C4-5903-4D30-AD74-1626839116B9}" dt="2024-03-02T15:43:15.879" v="443" actId="478"/>
          <ac:spMkLst>
            <pc:docMk/>
            <pc:sldMk cId="0" sldId="257"/>
            <ac:spMk id="157" creationId="{00000000-0000-0000-0000-000000000000}"/>
          </ac:spMkLst>
        </pc:spChg>
      </pc:sldChg>
      <pc:sldChg chg="modSp del setBg">
        <pc:chgData name="João Gaspar" userId="7dec15aa-df9c-4e56-83fb-de5e1da84347" providerId="ADAL" clId="{24EF49C4-5903-4D30-AD74-1626839116B9}" dt="2024-02-29T20:01:40.806" v="215" actId="47"/>
        <pc:sldMkLst>
          <pc:docMk/>
          <pc:sldMk cId="830880985" sldId="257"/>
        </pc:sldMkLst>
        <pc:spChg chg="mod">
          <ac:chgData name="João Gaspar" userId="7dec15aa-df9c-4e56-83fb-de5e1da84347" providerId="ADAL" clId="{24EF49C4-5903-4D30-AD74-1626839116B9}" dt="2024-02-29T19:49:33.201" v="11"/>
          <ac:spMkLst>
            <pc:docMk/>
            <pc:sldMk cId="830880985" sldId="257"/>
            <ac:spMk id="2" creationId="{53FF0934-9CA3-FBF0-7707-2E75333555FC}"/>
          </ac:spMkLst>
        </pc:spChg>
        <pc:spChg chg="mod">
          <ac:chgData name="João Gaspar" userId="7dec15aa-df9c-4e56-83fb-de5e1da84347" providerId="ADAL" clId="{24EF49C4-5903-4D30-AD74-1626839116B9}" dt="2024-02-29T19:49:33.201" v="11"/>
          <ac:spMkLst>
            <pc:docMk/>
            <pc:sldMk cId="830880985" sldId="257"/>
            <ac:spMk id="3" creationId="{B12B34BD-A348-8FC0-EF9E-5F12C95689C6}"/>
          </ac:spMkLst>
        </pc:spChg>
      </pc:sldChg>
      <pc:sldChg chg="addSp delSp modSp del mod setBg delDesignElem chgLayout">
        <pc:chgData name="João Gaspar" userId="7dec15aa-df9c-4e56-83fb-de5e1da84347" providerId="ADAL" clId="{24EF49C4-5903-4D30-AD74-1626839116B9}" dt="2024-03-02T18:27:57.716" v="1598" actId="47"/>
        <pc:sldMkLst>
          <pc:docMk/>
          <pc:sldMk cId="3634850504" sldId="258"/>
        </pc:sldMkLst>
        <pc:spChg chg="add del mod ord">
          <ac:chgData name="João Gaspar" userId="7dec15aa-df9c-4e56-83fb-de5e1da84347" providerId="ADAL" clId="{24EF49C4-5903-4D30-AD74-1626839116B9}" dt="2024-02-29T19:54:13.338" v="99" actId="478"/>
          <ac:spMkLst>
            <pc:docMk/>
            <pc:sldMk cId="3634850504" sldId="258"/>
            <ac:spMk id="2" creationId="{6E3A1D81-931E-6A3C-472E-26792097B673}"/>
          </ac:spMkLst>
        </pc:spChg>
        <pc:spChg chg="add del mod">
          <ac:chgData name="João Gaspar" userId="7dec15aa-df9c-4e56-83fb-de5e1da84347" providerId="ADAL" clId="{24EF49C4-5903-4D30-AD74-1626839116B9}" dt="2024-02-29T19:53:05.528" v="53" actId="478"/>
          <ac:spMkLst>
            <pc:docMk/>
            <pc:sldMk cId="3634850504" sldId="258"/>
            <ac:spMk id="4" creationId="{B70C8F35-25C5-41EA-BCED-8AD7C4A1786C}"/>
          </ac:spMkLst>
        </pc:spChg>
        <pc:spChg chg="add del mod">
          <ac:chgData name="João Gaspar" userId="7dec15aa-df9c-4e56-83fb-de5e1da84347" providerId="ADAL" clId="{24EF49C4-5903-4D30-AD74-1626839116B9}" dt="2024-02-29T19:53:44.024" v="69" actId="478"/>
          <ac:spMkLst>
            <pc:docMk/>
            <pc:sldMk cId="3634850504" sldId="258"/>
            <ac:spMk id="6" creationId="{D1381A46-498A-4EB5-8A6F-C9D2D65CDD1B}"/>
          </ac:spMkLst>
        </pc:spChg>
        <pc:spChg chg="add del mod">
          <ac:chgData name="João Gaspar" userId="7dec15aa-df9c-4e56-83fb-de5e1da84347" providerId="ADAL" clId="{24EF49C4-5903-4D30-AD74-1626839116B9}" dt="2024-02-29T19:54:15.198" v="100" actId="478"/>
          <ac:spMkLst>
            <pc:docMk/>
            <pc:sldMk cId="3634850504" sldId="258"/>
            <ac:spMk id="8" creationId="{CAF93573-1C32-4EA8-A4A1-FB7626A33B6C}"/>
          </ac:spMkLst>
        </pc:spChg>
        <pc:spChg chg="add del mod">
          <ac:chgData name="João Gaspar" userId="7dec15aa-df9c-4e56-83fb-de5e1da84347" providerId="ADAL" clId="{24EF49C4-5903-4D30-AD74-1626839116B9}" dt="2024-02-29T19:55:42.167" v="121" actId="478"/>
          <ac:spMkLst>
            <pc:docMk/>
            <pc:sldMk cId="3634850504" sldId="258"/>
            <ac:spMk id="10" creationId="{903DD74D-13F7-47E8-8006-9061FA023078}"/>
          </ac:spMkLst>
        </pc:spChg>
        <pc:spChg chg="add del mod ord">
          <ac:chgData name="João Gaspar" userId="7dec15aa-df9c-4e56-83fb-de5e1da84347" providerId="ADAL" clId="{24EF49C4-5903-4D30-AD74-1626839116B9}" dt="2024-02-29T19:53:24.369" v="63" actId="478"/>
          <ac:spMkLst>
            <pc:docMk/>
            <pc:sldMk cId="3634850504" sldId="258"/>
            <ac:spMk id="12" creationId="{8A9F1AA1-024C-4511-A4DB-777284ACE6B7}"/>
          </ac:spMkLst>
        </pc:spChg>
        <pc:spChg chg="add mod ord">
          <ac:chgData name="João Gaspar" userId="7dec15aa-df9c-4e56-83fb-de5e1da84347" providerId="ADAL" clId="{24EF49C4-5903-4D30-AD74-1626839116B9}" dt="2024-03-02T15:33:44.955" v="325" actId="207"/>
          <ac:spMkLst>
            <pc:docMk/>
            <pc:sldMk cId="3634850504" sldId="258"/>
            <ac:spMk id="15" creationId="{54B5C9E4-F83E-49E3-AB49-C84723AC235F}"/>
          </ac:spMkLst>
        </pc:spChg>
        <pc:spChg chg="add del mod">
          <ac:chgData name="João Gaspar" userId="7dec15aa-df9c-4e56-83fb-de5e1da84347" providerId="ADAL" clId="{24EF49C4-5903-4D30-AD74-1626839116B9}" dt="2024-02-29T19:58:17.827" v="144" actId="478"/>
          <ac:spMkLst>
            <pc:docMk/>
            <pc:sldMk cId="3634850504" sldId="258"/>
            <ac:spMk id="16" creationId="{A88027E6-8A32-403C-82DC-D0A5B417C309}"/>
          </ac:spMkLst>
        </pc:spChg>
        <pc:spChg chg="add del mod">
          <ac:chgData name="João Gaspar" userId="7dec15aa-df9c-4e56-83fb-de5e1da84347" providerId="ADAL" clId="{24EF49C4-5903-4D30-AD74-1626839116B9}" dt="2024-02-29T19:53:43.711" v="68"/>
          <ac:spMkLst>
            <pc:docMk/>
            <pc:sldMk cId="3634850504" sldId="258"/>
            <ac:spMk id="18" creationId="{4067B9FD-1AAF-40F3-99FE-773B038D60F9}"/>
          </ac:spMkLst>
        </pc:spChg>
        <pc:spChg chg="add mod">
          <ac:chgData name="João Gaspar" userId="7dec15aa-df9c-4e56-83fb-de5e1da84347" providerId="ADAL" clId="{24EF49C4-5903-4D30-AD74-1626839116B9}" dt="2024-02-29T19:54:22.424" v="101" actId="207"/>
          <ac:spMkLst>
            <pc:docMk/>
            <pc:sldMk cId="3634850504" sldId="258"/>
            <ac:spMk id="19" creationId="{6E089E6B-720B-41BA-9DA2-DC5956ED35DD}"/>
          </ac:spMkLst>
        </pc:spChg>
        <pc:spChg chg="add del mod">
          <ac:chgData name="João Gaspar" userId="7dec15aa-df9c-4e56-83fb-de5e1da84347" providerId="ADAL" clId="{24EF49C4-5903-4D30-AD74-1626839116B9}" dt="2024-02-29T19:53:55.985" v="94" actId="478"/>
          <ac:spMkLst>
            <pc:docMk/>
            <pc:sldMk cId="3634850504" sldId="258"/>
            <ac:spMk id="20" creationId="{5B45BF88-2693-43E8-A181-18DB5E05373B}"/>
          </ac:spMkLst>
        </pc:spChg>
        <pc:spChg chg="add del mod">
          <ac:chgData name="João Gaspar" userId="7dec15aa-df9c-4e56-83fb-de5e1da84347" providerId="ADAL" clId="{24EF49C4-5903-4D30-AD74-1626839116B9}" dt="2024-02-29T19:53:51.461" v="93" actId="478"/>
          <ac:spMkLst>
            <pc:docMk/>
            <pc:sldMk cId="3634850504" sldId="258"/>
            <ac:spMk id="21" creationId="{C228DB30-63AE-4B61-93F2-BCE86AB8AD09}"/>
          </ac:spMkLst>
        </pc:spChg>
        <pc:spChg chg="add del mod">
          <ac:chgData name="João Gaspar" userId="7dec15aa-df9c-4e56-83fb-de5e1da84347" providerId="ADAL" clId="{24EF49C4-5903-4D30-AD74-1626839116B9}" dt="2024-03-02T15:39:24.212" v="384" actId="478"/>
          <ac:spMkLst>
            <pc:docMk/>
            <pc:sldMk cId="3634850504" sldId="258"/>
            <ac:spMk id="24" creationId="{71B6C00D-F88A-41C7-B27C-2B6C9401E396}"/>
          </ac:spMkLst>
        </pc:spChg>
        <pc:spChg chg="add del mod ord">
          <ac:chgData name="João Gaspar" userId="7dec15aa-df9c-4e56-83fb-de5e1da84347" providerId="ADAL" clId="{24EF49C4-5903-4D30-AD74-1626839116B9}" dt="2024-02-29T19:58:05.029" v="140" actId="478"/>
          <ac:spMkLst>
            <pc:docMk/>
            <pc:sldMk cId="3634850504" sldId="258"/>
            <ac:spMk id="27" creationId="{C4DBAC81-2958-4CF4-B07D-583008F1A864}"/>
          </ac:spMkLst>
        </pc:spChg>
        <pc:spChg chg="add del mod ord">
          <ac:chgData name="João Gaspar" userId="7dec15aa-df9c-4e56-83fb-de5e1da84347" providerId="ADAL" clId="{24EF49C4-5903-4D30-AD74-1626839116B9}" dt="2024-02-29T19:55:40.010" v="120" actId="478"/>
          <ac:spMkLst>
            <pc:docMk/>
            <pc:sldMk cId="3634850504" sldId="258"/>
            <ac:spMk id="31" creationId="{D24206AF-E042-9774-C87A-46446E035F9E}"/>
          </ac:spMkLst>
        </pc:spChg>
        <pc:spChg chg="add del mod">
          <ac:chgData name="João Gaspar" userId="7dec15aa-df9c-4e56-83fb-de5e1da84347" providerId="ADAL" clId="{24EF49C4-5903-4D30-AD74-1626839116B9}" dt="2024-02-29T19:58:49.252" v="152" actId="478"/>
          <ac:spMkLst>
            <pc:docMk/>
            <pc:sldMk cId="3634850504" sldId="258"/>
            <ac:spMk id="35" creationId="{6273EBF6-F761-4CEF-B3D9-76B6D4C650DA}"/>
          </ac:spMkLst>
        </pc:spChg>
        <pc:spChg chg="add del">
          <ac:chgData name="João Gaspar" userId="7dec15aa-df9c-4e56-83fb-de5e1da84347" providerId="ADAL" clId="{24EF49C4-5903-4D30-AD74-1626839116B9}" dt="2024-02-29T19:49:32.554" v="10" actId="26606"/>
          <ac:spMkLst>
            <pc:docMk/>
            <pc:sldMk cId="3634850504" sldId="258"/>
            <ac:spMk id="36" creationId="{B95B9BA8-1D69-4796-85F5-B6D0BD52354B}"/>
          </ac:spMkLst>
        </pc:spChg>
        <pc:spChg chg="add mod">
          <ac:chgData name="João Gaspar" userId="7dec15aa-df9c-4e56-83fb-de5e1da84347" providerId="ADAL" clId="{24EF49C4-5903-4D30-AD74-1626839116B9}" dt="2024-02-29T20:00:43.264" v="192" actId="20577"/>
          <ac:spMkLst>
            <pc:docMk/>
            <pc:sldMk cId="3634850504" sldId="258"/>
            <ac:spMk id="37" creationId="{717D0503-33C9-4253-8EA1-5DE029D771BE}"/>
          </ac:spMkLst>
        </pc:spChg>
        <pc:spChg chg="add del">
          <ac:chgData name="João Gaspar" userId="7dec15aa-df9c-4e56-83fb-de5e1da84347" providerId="ADAL" clId="{24EF49C4-5903-4D30-AD74-1626839116B9}" dt="2024-02-29T19:49:33.837" v="12" actId="26606"/>
          <ac:spMkLst>
            <pc:docMk/>
            <pc:sldMk cId="3634850504" sldId="258"/>
            <ac:spMk id="39" creationId="{0B9EE3F3-89B7-43C3-8651-C4C96830993D}"/>
          </ac:spMkLst>
        </pc:spChg>
        <pc:spChg chg="add del">
          <ac:chgData name="João Gaspar" userId="7dec15aa-df9c-4e56-83fb-de5e1da84347" providerId="ADAL" clId="{24EF49C4-5903-4D30-AD74-1626839116B9}" dt="2024-02-29T19:49:33.837" v="12" actId="26606"/>
          <ac:spMkLst>
            <pc:docMk/>
            <pc:sldMk cId="3634850504" sldId="258"/>
            <ac:spMk id="41" creationId="{33AE4636-AEEC-45D6-84D4-7AC2DA48ECF8}"/>
          </ac:spMkLst>
        </pc:spChg>
        <pc:spChg chg="add del">
          <ac:chgData name="João Gaspar" userId="7dec15aa-df9c-4e56-83fb-de5e1da84347" providerId="ADAL" clId="{24EF49C4-5903-4D30-AD74-1626839116B9}" dt="2024-02-29T19:49:33.837" v="12" actId="26606"/>
          <ac:spMkLst>
            <pc:docMk/>
            <pc:sldMk cId="3634850504" sldId="258"/>
            <ac:spMk id="43" creationId="{8D9CE0F4-2EB2-4F1F-8AAC-DB3571D9FE10}"/>
          </ac:spMkLst>
        </pc:spChg>
        <pc:grpChg chg="add del">
          <ac:chgData name="João Gaspar" userId="7dec15aa-df9c-4e56-83fb-de5e1da84347" providerId="ADAL" clId="{24EF49C4-5903-4D30-AD74-1626839116B9}" dt="2024-02-29T19:50:49.633" v="23" actId="700"/>
          <ac:grpSpMkLst>
            <pc:docMk/>
            <pc:sldMk cId="3634850504" sldId="258"/>
            <ac:grpSpMk id="32" creationId="{6258F736-B256-8039-9DC6-F4E49A5C5AD5}"/>
          </ac:grpSpMkLst>
        </pc:grpChg>
        <pc:graphicFrameChg chg="add del modGraphic">
          <ac:chgData name="João Gaspar" userId="7dec15aa-df9c-4e56-83fb-de5e1da84347" providerId="ADAL" clId="{24EF49C4-5903-4D30-AD74-1626839116B9}" dt="2024-02-29T19:58:33.476" v="148" actId="27309"/>
          <ac:graphicFrameMkLst>
            <pc:docMk/>
            <pc:sldMk cId="3634850504" sldId="258"/>
            <ac:graphicFrameMk id="22" creationId="{4AFB9930-EAE1-4E02-9613-57521D473AB1}"/>
          </ac:graphicFrameMkLst>
        </pc:graphicFrameChg>
        <pc:graphicFrameChg chg="add del modGraphic">
          <ac:chgData name="João Gaspar" userId="7dec15aa-df9c-4e56-83fb-de5e1da84347" providerId="ADAL" clId="{24EF49C4-5903-4D30-AD74-1626839116B9}" dt="2024-02-29T19:58:38.787" v="150" actId="478"/>
          <ac:graphicFrameMkLst>
            <pc:docMk/>
            <pc:sldMk cId="3634850504" sldId="258"/>
            <ac:graphicFrameMk id="25" creationId="{FEE373F3-058E-4B90-A53D-918B7F489A67}"/>
          </ac:graphicFrameMkLst>
        </pc:graphicFrameChg>
        <pc:picChg chg="mod modCrop">
          <ac:chgData name="João Gaspar" userId="7dec15aa-df9c-4e56-83fb-de5e1da84347" providerId="ADAL" clId="{24EF49C4-5903-4D30-AD74-1626839116B9}" dt="2024-02-29T19:59:36.921" v="162" actId="1076"/>
          <ac:picMkLst>
            <pc:docMk/>
            <pc:sldMk cId="3634850504" sldId="258"/>
            <ac:picMk id="11" creationId="{E5AB8DE7-1887-C7E1-EBD6-2D273E61079A}"/>
          </ac:picMkLst>
        </pc:picChg>
        <pc:picChg chg="add del mod">
          <ac:chgData name="João Gaspar" userId="7dec15aa-df9c-4e56-83fb-de5e1da84347" providerId="ADAL" clId="{24EF49C4-5903-4D30-AD74-1626839116B9}" dt="2024-02-29T19:57:59.563" v="139" actId="478"/>
          <ac:picMkLst>
            <pc:docMk/>
            <pc:sldMk cId="3634850504" sldId="258"/>
            <ac:picMk id="14" creationId="{5A39C7D3-A7DA-40E6-B438-D7C8E0952D7A}"/>
          </ac:picMkLst>
        </pc:picChg>
      </pc:sldChg>
      <pc:sldChg chg="addSp delSp modSp del mod setBg delDesignElem">
        <pc:chgData name="João Gaspar" userId="7dec15aa-df9c-4e56-83fb-de5e1da84347" providerId="ADAL" clId="{24EF49C4-5903-4D30-AD74-1626839116B9}" dt="2024-02-29T20:01:30.758" v="213" actId="47"/>
        <pc:sldMkLst>
          <pc:docMk/>
          <pc:sldMk cId="2777404623" sldId="259"/>
        </pc:sldMkLst>
        <pc:spChg chg="mod">
          <ac:chgData name="João Gaspar" userId="7dec15aa-df9c-4e56-83fb-de5e1da84347" providerId="ADAL" clId="{24EF49C4-5903-4D30-AD74-1626839116B9}" dt="2024-02-29T19:49:45.135" v="13" actId="26606"/>
          <ac:spMkLst>
            <pc:docMk/>
            <pc:sldMk cId="2777404623" sldId="259"/>
            <ac:spMk id="2" creationId="{49D76202-99ED-98CC-2075-FCBBA176F7A5}"/>
          </ac:spMkLst>
        </pc:spChg>
        <pc:spChg chg="add">
          <ac:chgData name="João Gaspar" userId="7dec15aa-df9c-4e56-83fb-de5e1da84347" providerId="ADAL" clId="{24EF49C4-5903-4D30-AD74-1626839116B9}" dt="2024-02-29T19:49:45.135" v="13" actId="26606"/>
          <ac:spMkLst>
            <pc:docMk/>
            <pc:sldMk cId="2777404623" sldId="259"/>
            <ac:spMk id="17" creationId="{3773423D-8A15-D00D-EC31-C20ECFD2C858}"/>
          </ac:spMkLst>
        </pc:spChg>
        <pc:spChg chg="add">
          <ac:chgData name="João Gaspar" userId="7dec15aa-df9c-4e56-83fb-de5e1da84347" providerId="ADAL" clId="{24EF49C4-5903-4D30-AD74-1626839116B9}" dt="2024-02-29T19:49:45.135" v="13" actId="26606"/>
          <ac:spMkLst>
            <pc:docMk/>
            <pc:sldMk cId="2777404623" sldId="259"/>
            <ac:spMk id="20" creationId="{5116E49A-CA4D-4983-969D-19FE3C55F387}"/>
          </ac:spMkLst>
        </pc:spChg>
        <pc:spChg chg="add">
          <ac:chgData name="João Gaspar" userId="7dec15aa-df9c-4e56-83fb-de5e1da84347" providerId="ADAL" clId="{24EF49C4-5903-4D30-AD74-1626839116B9}" dt="2024-02-29T19:49:45.135" v="13" actId="26606"/>
          <ac:spMkLst>
            <pc:docMk/>
            <pc:sldMk cId="2777404623" sldId="259"/>
            <ac:spMk id="22" creationId="{57F6BDD4-E066-4008-8011-6CC31AEB4556}"/>
          </ac:spMkLst>
        </pc:spChg>
        <pc:spChg chg="add">
          <ac:chgData name="João Gaspar" userId="7dec15aa-df9c-4e56-83fb-de5e1da84347" providerId="ADAL" clId="{24EF49C4-5903-4D30-AD74-1626839116B9}" dt="2024-02-29T19:49:45.135" v="13" actId="26606"/>
          <ac:spMkLst>
            <pc:docMk/>
            <pc:sldMk cId="2777404623" sldId="259"/>
            <ac:spMk id="24" creationId="{2711A8FB-68FC-45FC-B01E-38F809E2D439}"/>
          </ac:spMkLst>
        </pc:spChg>
        <pc:spChg chg="add">
          <ac:chgData name="João Gaspar" userId="7dec15aa-df9c-4e56-83fb-de5e1da84347" providerId="ADAL" clId="{24EF49C4-5903-4D30-AD74-1626839116B9}" dt="2024-02-29T19:49:45.135" v="13" actId="26606"/>
          <ac:spMkLst>
            <pc:docMk/>
            <pc:sldMk cId="2777404623" sldId="259"/>
            <ac:spMk id="26" creationId="{281E2DF8-F6D8-4E5C-B76E-E082FD8C1FBD}"/>
          </ac:spMkLst>
        </pc:spChg>
        <pc:grpChg chg="add del">
          <ac:chgData name="João Gaspar" userId="7dec15aa-df9c-4e56-83fb-de5e1da84347" providerId="ADAL" clId="{24EF49C4-5903-4D30-AD74-1626839116B9}" dt="2024-02-29T19:49:45.135" v="13" actId="26606"/>
          <ac:grpSpMkLst>
            <pc:docMk/>
            <pc:sldMk cId="2777404623" sldId="259"/>
            <ac:grpSpMk id="11" creationId="{5EC81CC9-EAC3-3907-9268-3A583E3B6356}"/>
          </ac:grpSpMkLst>
        </pc:grpChg>
        <pc:picChg chg="mod">
          <ac:chgData name="João Gaspar" userId="7dec15aa-df9c-4e56-83fb-de5e1da84347" providerId="ADAL" clId="{24EF49C4-5903-4D30-AD74-1626839116B9}" dt="2024-02-29T19:49:45.135" v="13" actId="26606"/>
          <ac:picMkLst>
            <pc:docMk/>
            <pc:sldMk cId="2777404623" sldId="259"/>
            <ac:picMk id="5" creationId="{B0919409-4EBC-1A0D-279D-9B93CFEA37AF}"/>
          </ac:picMkLst>
        </pc:picChg>
      </pc:sldChg>
      <pc:sldChg chg="modSp del">
        <pc:chgData name="João Gaspar" userId="7dec15aa-df9c-4e56-83fb-de5e1da84347" providerId="ADAL" clId="{24EF49C4-5903-4D30-AD74-1626839116B9}" dt="2024-02-29T20:02:21.858" v="237" actId="47"/>
        <pc:sldMkLst>
          <pc:docMk/>
          <pc:sldMk cId="287618326" sldId="260"/>
        </pc:sldMkLst>
        <pc:spChg chg="mod">
          <ac:chgData name="João Gaspar" userId="7dec15aa-df9c-4e56-83fb-de5e1da84347" providerId="ADAL" clId="{24EF49C4-5903-4D30-AD74-1626839116B9}" dt="2024-02-29T19:49:33.201" v="11"/>
          <ac:spMkLst>
            <pc:docMk/>
            <pc:sldMk cId="287618326" sldId="260"/>
            <ac:spMk id="2" creationId="{0EE45DDA-1BF2-CDE5-C0E6-B4B15CDFE17B}"/>
          </ac:spMkLst>
        </pc:spChg>
        <pc:spChg chg="mod">
          <ac:chgData name="João Gaspar" userId="7dec15aa-df9c-4e56-83fb-de5e1da84347" providerId="ADAL" clId="{24EF49C4-5903-4D30-AD74-1626839116B9}" dt="2024-02-29T19:49:33.201" v="11"/>
          <ac:spMkLst>
            <pc:docMk/>
            <pc:sldMk cId="287618326" sldId="260"/>
            <ac:spMk id="3" creationId="{207E80D0-60C5-0C17-8A3C-F6F359EB653D}"/>
          </ac:spMkLst>
        </pc:spChg>
      </pc:sldChg>
      <pc:sldChg chg="modSp del">
        <pc:chgData name="João Gaspar" userId="7dec15aa-df9c-4e56-83fb-de5e1da84347" providerId="ADAL" clId="{24EF49C4-5903-4D30-AD74-1626839116B9}" dt="2024-02-29T20:02:30.691" v="248" actId="47"/>
        <pc:sldMkLst>
          <pc:docMk/>
          <pc:sldMk cId="2276559086" sldId="261"/>
        </pc:sldMkLst>
        <pc:spChg chg="mod">
          <ac:chgData name="João Gaspar" userId="7dec15aa-df9c-4e56-83fb-de5e1da84347" providerId="ADAL" clId="{24EF49C4-5903-4D30-AD74-1626839116B9}" dt="2024-02-29T19:49:33.201" v="11"/>
          <ac:spMkLst>
            <pc:docMk/>
            <pc:sldMk cId="2276559086" sldId="261"/>
            <ac:spMk id="2" creationId="{3B6801CC-0CA4-974F-3067-E693B2A83AD2}"/>
          </ac:spMkLst>
        </pc:spChg>
        <pc:spChg chg="mod">
          <ac:chgData name="João Gaspar" userId="7dec15aa-df9c-4e56-83fb-de5e1da84347" providerId="ADAL" clId="{24EF49C4-5903-4D30-AD74-1626839116B9}" dt="2024-02-29T19:49:33.201" v="11"/>
          <ac:spMkLst>
            <pc:docMk/>
            <pc:sldMk cId="2276559086" sldId="261"/>
            <ac:spMk id="3" creationId="{097C00DE-08CF-6D18-3A52-6BB64A48BA61}"/>
          </ac:spMkLst>
        </pc:spChg>
      </pc:sldChg>
      <pc:sldChg chg="modSp del">
        <pc:chgData name="João Gaspar" userId="7dec15aa-df9c-4e56-83fb-de5e1da84347" providerId="ADAL" clId="{24EF49C4-5903-4D30-AD74-1626839116B9}" dt="2024-02-29T20:02:44.369" v="262" actId="47"/>
        <pc:sldMkLst>
          <pc:docMk/>
          <pc:sldMk cId="38054036" sldId="262"/>
        </pc:sldMkLst>
        <pc:spChg chg="mod">
          <ac:chgData name="João Gaspar" userId="7dec15aa-df9c-4e56-83fb-de5e1da84347" providerId="ADAL" clId="{24EF49C4-5903-4D30-AD74-1626839116B9}" dt="2024-02-29T19:49:33.201" v="11"/>
          <ac:spMkLst>
            <pc:docMk/>
            <pc:sldMk cId="38054036" sldId="262"/>
            <ac:spMk id="2" creationId="{F35414C6-6B77-2B5F-2E99-188ABB92E23A}"/>
          </ac:spMkLst>
        </pc:spChg>
        <pc:spChg chg="mod">
          <ac:chgData name="João Gaspar" userId="7dec15aa-df9c-4e56-83fb-de5e1da84347" providerId="ADAL" clId="{24EF49C4-5903-4D30-AD74-1626839116B9}" dt="2024-02-29T19:49:33.201" v="11"/>
          <ac:spMkLst>
            <pc:docMk/>
            <pc:sldMk cId="38054036" sldId="262"/>
            <ac:spMk id="3" creationId="{559BB20D-9900-CDB0-09D3-506E5210181E}"/>
          </ac:spMkLst>
        </pc:spChg>
      </pc:sldChg>
      <pc:sldChg chg="addSp delSp modSp del mod setBg modClrScheme delDesignElem chgLayout">
        <pc:chgData name="João Gaspar" userId="7dec15aa-df9c-4e56-83fb-de5e1da84347" providerId="ADAL" clId="{24EF49C4-5903-4D30-AD74-1626839116B9}" dt="2024-03-02T18:35:15.886" v="1731" actId="47"/>
        <pc:sldMkLst>
          <pc:docMk/>
          <pc:sldMk cId="1380869572" sldId="263"/>
        </pc:sldMkLst>
        <pc:spChg chg="mod ord">
          <ac:chgData name="João Gaspar" userId="7dec15aa-df9c-4e56-83fb-de5e1da84347" providerId="ADAL" clId="{24EF49C4-5903-4D30-AD74-1626839116B9}" dt="2024-02-29T19:54:27.179" v="102" actId="207"/>
          <ac:spMkLst>
            <pc:docMk/>
            <pc:sldMk cId="1380869572" sldId="263"/>
            <ac:spMk id="2" creationId="{05C79344-3245-EB0D-3E52-7FCB0E49EE9B}"/>
          </ac:spMkLst>
        </pc:spChg>
        <pc:spChg chg="add mod">
          <ac:chgData name="João Gaspar" userId="7dec15aa-df9c-4e56-83fb-de5e1da84347" providerId="ADAL" clId="{24EF49C4-5903-4D30-AD74-1626839116B9}" dt="2024-02-29T19:51:16.311" v="26" actId="208"/>
          <ac:spMkLst>
            <pc:docMk/>
            <pc:sldMk cId="1380869572" sldId="263"/>
            <ac:spMk id="3" creationId="{1AB24903-0FDE-44C9-97DF-03CBA08FE740}"/>
          </ac:spMkLst>
        </pc:spChg>
        <pc:spChg chg="add del mod">
          <ac:chgData name="João Gaspar" userId="7dec15aa-df9c-4e56-83fb-de5e1da84347" providerId="ADAL" clId="{24EF49C4-5903-4D30-AD74-1626839116B9}" dt="2024-02-29T19:57:14.244" v="131" actId="478"/>
          <ac:spMkLst>
            <pc:docMk/>
            <pc:sldMk cId="1380869572" sldId="263"/>
            <ac:spMk id="4" creationId="{51A0A454-48DF-4F19-8460-B3945370AA5D}"/>
          </ac:spMkLst>
        </pc:spChg>
        <pc:spChg chg="add del mod">
          <ac:chgData name="João Gaspar" userId="7dec15aa-df9c-4e56-83fb-de5e1da84347" providerId="ADAL" clId="{24EF49C4-5903-4D30-AD74-1626839116B9}" dt="2024-02-29T19:53:20.329" v="61" actId="478"/>
          <ac:spMkLst>
            <pc:docMk/>
            <pc:sldMk cId="1380869572" sldId="263"/>
            <ac:spMk id="8" creationId="{078F1C6B-4741-4D29-A4D8-1701522DB675}"/>
          </ac:spMkLst>
        </pc:spChg>
        <pc:spChg chg="add del mod">
          <ac:chgData name="João Gaspar" userId="7dec15aa-df9c-4e56-83fb-de5e1da84347" providerId="ADAL" clId="{24EF49C4-5903-4D30-AD74-1626839116B9}" dt="2024-02-29T19:55:15.474" v="110" actId="478"/>
          <ac:spMkLst>
            <pc:docMk/>
            <pc:sldMk cId="1380869572" sldId="263"/>
            <ac:spMk id="9" creationId="{18703510-174B-43B7-8FA3-B1C2D39283CD}"/>
          </ac:spMkLst>
        </pc:spChg>
        <pc:spChg chg="add del mod">
          <ac:chgData name="João Gaspar" userId="7dec15aa-df9c-4e56-83fb-de5e1da84347" providerId="ADAL" clId="{24EF49C4-5903-4D30-AD74-1626839116B9}" dt="2024-02-29T19:55:27.083" v="115" actId="478"/>
          <ac:spMkLst>
            <pc:docMk/>
            <pc:sldMk cId="1380869572" sldId="263"/>
            <ac:spMk id="10" creationId="{BF4BDA23-2D4D-446A-BE78-51D5FDB7C90F}"/>
          </ac:spMkLst>
        </pc:spChg>
        <pc:spChg chg="add del mod">
          <ac:chgData name="João Gaspar" userId="7dec15aa-df9c-4e56-83fb-de5e1da84347" providerId="ADAL" clId="{24EF49C4-5903-4D30-AD74-1626839116B9}" dt="2024-02-29T19:55:32.795" v="118" actId="478"/>
          <ac:spMkLst>
            <pc:docMk/>
            <pc:sldMk cId="1380869572" sldId="263"/>
            <ac:spMk id="11" creationId="{8F68E325-6726-439E-97A0-7B88A3EC5C09}"/>
          </ac:spMkLst>
        </pc:spChg>
        <pc:spChg chg="add mod">
          <ac:chgData name="João Gaspar" userId="7dec15aa-df9c-4e56-83fb-de5e1da84347" providerId="ADAL" clId="{24EF49C4-5903-4D30-AD74-1626839116B9}" dt="2024-02-29T19:58:19.833" v="145"/>
          <ac:spMkLst>
            <pc:docMk/>
            <pc:sldMk cId="1380869572" sldId="263"/>
            <ac:spMk id="13" creationId="{B2A80BE8-8FF1-4263-8316-49859811FABC}"/>
          </ac:spMkLst>
        </pc:spChg>
        <pc:spChg chg="add mod ord">
          <ac:chgData name="João Gaspar" userId="7dec15aa-df9c-4e56-83fb-de5e1da84347" providerId="ADAL" clId="{24EF49C4-5903-4D30-AD74-1626839116B9}" dt="2024-02-29T19:59:20.285" v="159" actId="170"/>
          <ac:spMkLst>
            <pc:docMk/>
            <pc:sldMk cId="1380869572" sldId="263"/>
            <ac:spMk id="14" creationId="{B1AE1F02-6261-456C-B29C-86EAA0A4850B}"/>
          </ac:spMkLst>
        </pc:spChg>
        <pc:spChg chg="mod ord">
          <ac:chgData name="João Gaspar" userId="7dec15aa-df9c-4e56-83fb-de5e1da84347" providerId="ADAL" clId="{24EF49C4-5903-4D30-AD74-1626839116B9}" dt="2024-02-29T19:50:35.905" v="22" actId="700"/>
          <ac:spMkLst>
            <pc:docMk/>
            <pc:sldMk cId="1380869572" sldId="263"/>
            <ac:spMk id="137" creationId="{3D53D86E-0DFC-DC6C-A111-4FDD615D3C98}"/>
          </ac:spMkLst>
        </pc:spChg>
        <pc:spChg chg="add del">
          <ac:chgData name="João Gaspar" userId="7dec15aa-df9c-4e56-83fb-de5e1da84347" providerId="ADAL" clId="{24EF49C4-5903-4D30-AD74-1626839116B9}" dt="2024-02-29T19:50:35.905" v="22" actId="700"/>
          <ac:spMkLst>
            <pc:docMk/>
            <pc:sldMk cId="1380869572" sldId="263"/>
            <ac:spMk id="168" creationId="{70DFC902-7D23-471A-B557-B6B6917D7A0D}"/>
          </ac:spMkLst>
        </pc:spChg>
        <pc:spChg chg="add del">
          <ac:chgData name="João Gaspar" userId="7dec15aa-df9c-4e56-83fb-de5e1da84347" providerId="ADAL" clId="{24EF49C4-5903-4D30-AD74-1626839116B9}" dt="2024-02-29T19:50:35.905" v="22" actId="700"/>
          <ac:spMkLst>
            <pc:docMk/>
            <pc:sldMk cId="1380869572" sldId="263"/>
            <ac:spMk id="170" creationId="{A55D5633-D557-4DCA-982C-FF36EB7A1C00}"/>
          </ac:spMkLst>
        </pc:spChg>
        <pc:spChg chg="add del">
          <ac:chgData name="João Gaspar" userId="7dec15aa-df9c-4e56-83fb-de5e1da84347" providerId="ADAL" clId="{24EF49C4-5903-4D30-AD74-1626839116B9}" dt="2024-02-29T19:50:35.905" v="22" actId="700"/>
          <ac:spMkLst>
            <pc:docMk/>
            <pc:sldMk cId="1380869572" sldId="263"/>
            <ac:spMk id="172" creationId="{450D3AD2-FA80-415F-A9CE-54D884561CD7}"/>
          </ac:spMkLst>
        </pc:spChg>
      </pc:sldChg>
      <pc:sldChg chg="new del">
        <pc:chgData name="João Gaspar" userId="7dec15aa-df9c-4e56-83fb-de5e1da84347" providerId="ADAL" clId="{24EF49C4-5903-4D30-AD74-1626839116B9}" dt="2024-02-29T19:50:22.400" v="15" actId="47"/>
        <pc:sldMkLst>
          <pc:docMk/>
          <pc:sldMk cId="271582297" sldId="264"/>
        </pc:sldMkLst>
      </pc:sldChg>
      <pc:sldChg chg="delSp add del setBg delDesignElem">
        <pc:chgData name="João Gaspar" userId="7dec15aa-df9c-4e56-83fb-de5e1da84347" providerId="ADAL" clId="{24EF49C4-5903-4D30-AD74-1626839116B9}" dt="2024-02-29T20:02:48.646" v="263" actId="47"/>
        <pc:sldMkLst>
          <pc:docMk/>
          <pc:sldMk cId="2081797567" sldId="264"/>
        </pc:sldMkLst>
        <pc:spChg chg="del">
          <ac:chgData name="João Gaspar" userId="7dec15aa-df9c-4e56-83fb-de5e1da84347" providerId="ADAL" clId="{24EF49C4-5903-4D30-AD74-1626839116B9}" dt="2024-02-29T19:50:23.746" v="17"/>
          <ac:spMkLst>
            <pc:docMk/>
            <pc:sldMk cId="2081797567" sldId="264"/>
            <ac:spMk id="168" creationId="{70DFC902-7D23-471A-B557-B6B6917D7A0D}"/>
          </ac:spMkLst>
        </pc:spChg>
        <pc:spChg chg="del">
          <ac:chgData name="João Gaspar" userId="7dec15aa-df9c-4e56-83fb-de5e1da84347" providerId="ADAL" clId="{24EF49C4-5903-4D30-AD74-1626839116B9}" dt="2024-02-29T19:50:23.746" v="17"/>
          <ac:spMkLst>
            <pc:docMk/>
            <pc:sldMk cId="2081797567" sldId="264"/>
            <ac:spMk id="170" creationId="{A55D5633-D557-4DCA-982C-FF36EB7A1C00}"/>
          </ac:spMkLst>
        </pc:spChg>
        <pc:spChg chg="del">
          <ac:chgData name="João Gaspar" userId="7dec15aa-df9c-4e56-83fb-de5e1da84347" providerId="ADAL" clId="{24EF49C4-5903-4D30-AD74-1626839116B9}" dt="2024-02-29T19:50:23.746" v="17"/>
          <ac:spMkLst>
            <pc:docMk/>
            <pc:sldMk cId="2081797567" sldId="264"/>
            <ac:spMk id="172" creationId="{450D3AD2-FA80-415F-A9CE-54D884561CD7}"/>
          </ac:spMkLst>
        </pc:spChg>
      </pc:sldChg>
      <pc:sldChg chg="delSp add del setBg delDesignElem">
        <pc:chgData name="João Gaspar" userId="7dec15aa-df9c-4e56-83fb-de5e1da84347" providerId="ADAL" clId="{24EF49C4-5903-4D30-AD74-1626839116B9}" dt="2024-02-29T19:48:51.135" v="3" actId="47"/>
        <pc:sldMkLst>
          <pc:docMk/>
          <pc:sldMk cId="4260001427" sldId="264"/>
        </pc:sldMkLst>
        <pc:spChg chg="del">
          <ac:chgData name="João Gaspar" userId="7dec15aa-df9c-4e56-83fb-de5e1da84347" providerId="ADAL" clId="{24EF49C4-5903-4D30-AD74-1626839116B9}" dt="2024-02-29T19:48:39.322" v="2"/>
          <ac:spMkLst>
            <pc:docMk/>
            <pc:sldMk cId="4260001427" sldId="264"/>
            <ac:spMk id="168" creationId="{70DFC902-7D23-471A-B557-B6B6917D7A0D}"/>
          </ac:spMkLst>
        </pc:spChg>
        <pc:spChg chg="del">
          <ac:chgData name="João Gaspar" userId="7dec15aa-df9c-4e56-83fb-de5e1da84347" providerId="ADAL" clId="{24EF49C4-5903-4D30-AD74-1626839116B9}" dt="2024-02-29T19:48:39.322" v="2"/>
          <ac:spMkLst>
            <pc:docMk/>
            <pc:sldMk cId="4260001427" sldId="264"/>
            <ac:spMk id="170" creationId="{A55D5633-D557-4DCA-982C-FF36EB7A1C00}"/>
          </ac:spMkLst>
        </pc:spChg>
        <pc:spChg chg="del">
          <ac:chgData name="João Gaspar" userId="7dec15aa-df9c-4e56-83fb-de5e1da84347" providerId="ADAL" clId="{24EF49C4-5903-4D30-AD74-1626839116B9}" dt="2024-02-29T19:48:39.322" v="2"/>
          <ac:spMkLst>
            <pc:docMk/>
            <pc:sldMk cId="4260001427" sldId="264"/>
            <ac:spMk id="172" creationId="{450D3AD2-FA80-415F-A9CE-54D884561CD7}"/>
          </ac:spMkLst>
        </pc:spChg>
      </pc:sldChg>
      <pc:sldChg chg="addSp delSp modSp add del mod">
        <pc:chgData name="João Gaspar" userId="7dec15aa-df9c-4e56-83fb-de5e1da84347" providerId="ADAL" clId="{24EF49C4-5903-4D30-AD74-1626839116B9}" dt="2024-03-02T18:27:59.369" v="1599" actId="47"/>
        <pc:sldMkLst>
          <pc:docMk/>
          <pc:sldMk cId="1718848826" sldId="265"/>
        </pc:sldMkLst>
        <pc:spChg chg="mod">
          <ac:chgData name="João Gaspar" userId="7dec15aa-df9c-4e56-83fb-de5e1da84347" providerId="ADAL" clId="{24EF49C4-5903-4D30-AD74-1626839116B9}" dt="2024-02-29T20:01:03.773" v="202" actId="20577"/>
          <ac:spMkLst>
            <pc:docMk/>
            <pc:sldMk cId="1718848826" sldId="265"/>
            <ac:spMk id="19" creationId="{6E089E6B-720B-41BA-9DA2-DC5956ED35DD}"/>
          </ac:spMkLst>
        </pc:spChg>
        <pc:spChg chg="mod">
          <ac:chgData name="João Gaspar" userId="7dec15aa-df9c-4e56-83fb-de5e1da84347" providerId="ADAL" clId="{24EF49C4-5903-4D30-AD74-1626839116B9}" dt="2024-02-29T20:01:28.383" v="212" actId="14100"/>
          <ac:spMkLst>
            <pc:docMk/>
            <pc:sldMk cId="1718848826" sldId="265"/>
            <ac:spMk id="37" creationId="{717D0503-33C9-4253-8EA1-5DE029D771BE}"/>
          </ac:spMkLst>
        </pc:spChg>
        <pc:picChg chg="add mod">
          <ac:chgData name="João Gaspar" userId="7dec15aa-df9c-4e56-83fb-de5e1da84347" providerId="ADAL" clId="{24EF49C4-5903-4D30-AD74-1626839116B9}" dt="2024-02-29T20:01:20.145" v="211" actId="1076"/>
          <ac:picMkLst>
            <pc:docMk/>
            <pc:sldMk cId="1718848826" sldId="265"/>
            <ac:picMk id="7" creationId="{5D09C01C-4A9D-4D15-906F-EED3B7D59274}"/>
          </ac:picMkLst>
        </pc:picChg>
        <pc:picChg chg="del">
          <ac:chgData name="João Gaspar" userId="7dec15aa-df9c-4e56-83fb-de5e1da84347" providerId="ADAL" clId="{24EF49C4-5903-4D30-AD74-1626839116B9}" dt="2024-02-29T20:01:10.794" v="209" actId="478"/>
          <ac:picMkLst>
            <pc:docMk/>
            <pc:sldMk cId="1718848826" sldId="265"/>
            <ac:picMk id="11" creationId="{E5AB8DE7-1887-C7E1-EBD6-2D273E61079A}"/>
          </ac:picMkLst>
        </pc:picChg>
      </pc:sldChg>
      <pc:sldChg chg="add del">
        <pc:chgData name="João Gaspar" userId="7dec15aa-df9c-4e56-83fb-de5e1da84347" providerId="ADAL" clId="{24EF49C4-5903-4D30-AD74-1626839116B9}" dt="2024-02-29T20:00:50.272" v="194"/>
        <pc:sldMkLst>
          <pc:docMk/>
          <pc:sldMk cId="1857264520" sldId="265"/>
        </pc:sldMkLst>
      </pc:sldChg>
      <pc:sldChg chg="modSp add del mod">
        <pc:chgData name="João Gaspar" userId="7dec15aa-df9c-4e56-83fb-de5e1da84347" providerId="ADAL" clId="{24EF49C4-5903-4D30-AD74-1626839116B9}" dt="2024-02-29T20:02:03.774" v="224" actId="47"/>
        <pc:sldMkLst>
          <pc:docMk/>
          <pc:sldMk cId="3002378640" sldId="266"/>
        </pc:sldMkLst>
        <pc:spChg chg="mod">
          <ac:chgData name="João Gaspar" userId="7dec15aa-df9c-4e56-83fb-de5e1da84347" providerId="ADAL" clId="{24EF49C4-5903-4D30-AD74-1626839116B9}" dt="2024-02-29T20:02:00.865" v="223" actId="20577"/>
          <ac:spMkLst>
            <pc:docMk/>
            <pc:sldMk cId="3002378640" sldId="266"/>
            <ac:spMk id="19" creationId="{6E089E6B-720B-41BA-9DA2-DC5956ED35DD}"/>
          </ac:spMkLst>
        </pc:spChg>
      </pc:sldChg>
      <pc:sldChg chg="addSp delSp modSp add del mod">
        <pc:chgData name="João Gaspar" userId="7dec15aa-df9c-4e56-83fb-de5e1da84347" providerId="ADAL" clId="{24EF49C4-5903-4D30-AD74-1626839116B9}" dt="2024-03-02T15:33:52.131" v="337" actId="47"/>
        <pc:sldMkLst>
          <pc:docMk/>
          <pc:sldMk cId="3067555617" sldId="267"/>
        </pc:sldMkLst>
        <pc:spChg chg="add del mod">
          <ac:chgData name="João Gaspar" userId="7dec15aa-df9c-4e56-83fb-de5e1da84347" providerId="ADAL" clId="{24EF49C4-5903-4D30-AD74-1626839116B9}" dt="2024-03-02T15:33:44.186" v="322" actId="478"/>
          <ac:spMkLst>
            <pc:docMk/>
            <pc:sldMk cId="3067555617" sldId="267"/>
            <ac:spMk id="3" creationId="{F40F88BA-FB20-4842-B423-6A876657553E}"/>
          </ac:spMkLst>
        </pc:spChg>
        <pc:spChg chg="add del mod">
          <ac:chgData name="João Gaspar" userId="7dec15aa-df9c-4e56-83fb-de5e1da84347" providerId="ADAL" clId="{24EF49C4-5903-4D30-AD74-1626839116B9}" dt="2024-03-02T15:33:44.875" v="324" actId="1076"/>
          <ac:spMkLst>
            <pc:docMk/>
            <pc:sldMk cId="3067555617" sldId="267"/>
            <ac:spMk id="6" creationId="{7B0D4952-B7D4-4A2D-9723-4EB28D31A508}"/>
          </ac:spMkLst>
        </pc:spChg>
        <pc:spChg chg="add del mod">
          <ac:chgData name="João Gaspar" userId="7dec15aa-df9c-4e56-83fb-de5e1da84347" providerId="ADAL" clId="{24EF49C4-5903-4D30-AD74-1626839116B9}" dt="2024-03-02T15:33:45.046" v="329"/>
          <ac:spMkLst>
            <pc:docMk/>
            <pc:sldMk cId="3067555617" sldId="267"/>
            <ac:spMk id="7" creationId="{B6FC4D74-8AD3-40C2-91F9-FCA5940ECE47}"/>
          </ac:spMkLst>
        </pc:spChg>
        <pc:spChg chg="add del mod">
          <ac:chgData name="João Gaspar" userId="7dec15aa-df9c-4e56-83fb-de5e1da84347" providerId="ADAL" clId="{24EF49C4-5903-4D30-AD74-1626839116B9}" dt="2024-03-02T15:33:44.993" v="327" actId="207"/>
          <ac:spMkLst>
            <pc:docMk/>
            <pc:sldMk cId="3067555617" sldId="267"/>
            <ac:spMk id="15" creationId="{54B5C9E4-F83E-49E3-AB49-C84723AC235F}"/>
          </ac:spMkLst>
        </pc:spChg>
        <pc:spChg chg="add del mod">
          <ac:chgData name="João Gaspar" userId="7dec15aa-df9c-4e56-83fb-de5e1da84347" providerId="ADAL" clId="{24EF49C4-5903-4D30-AD74-1626839116B9}" dt="2024-03-02T15:33:45.233" v="335" actId="14100"/>
          <ac:spMkLst>
            <pc:docMk/>
            <pc:sldMk cId="3067555617" sldId="267"/>
            <ac:spMk id="19" creationId="{6E089E6B-720B-41BA-9DA2-DC5956ED35DD}"/>
          </ac:spMkLst>
        </pc:spChg>
        <pc:spChg chg="del">
          <ac:chgData name="João Gaspar" userId="7dec15aa-df9c-4e56-83fb-de5e1da84347" providerId="ADAL" clId="{24EF49C4-5903-4D30-AD74-1626839116B9}" dt="2024-03-02T15:30:49.071" v="279" actId="478"/>
          <ac:spMkLst>
            <pc:docMk/>
            <pc:sldMk cId="3067555617" sldId="267"/>
            <ac:spMk id="24" creationId="{71B6C00D-F88A-41C7-B27C-2B6C9401E396}"/>
          </ac:spMkLst>
        </pc:spChg>
        <pc:spChg chg="add del mod">
          <ac:chgData name="João Gaspar" userId="7dec15aa-df9c-4e56-83fb-de5e1da84347" providerId="ADAL" clId="{24EF49C4-5903-4D30-AD74-1626839116B9}" dt="2024-03-02T15:33:44.186" v="322" actId="478"/>
          <ac:spMkLst>
            <pc:docMk/>
            <pc:sldMk cId="3067555617" sldId="267"/>
            <ac:spMk id="37" creationId="{717D0503-33C9-4253-8EA1-5DE029D771BE}"/>
          </ac:spMkLst>
        </pc:spChg>
        <pc:picChg chg="del">
          <ac:chgData name="João Gaspar" userId="7dec15aa-df9c-4e56-83fb-de5e1da84347" providerId="ADAL" clId="{24EF49C4-5903-4D30-AD74-1626839116B9}" dt="2024-02-29T20:01:45.982" v="221" actId="478"/>
          <ac:picMkLst>
            <pc:docMk/>
            <pc:sldMk cId="3067555617" sldId="267"/>
            <ac:picMk id="7" creationId="{5D09C01C-4A9D-4D15-906F-EED3B7D59274}"/>
          </ac:picMkLst>
        </pc:picChg>
      </pc:sldChg>
      <pc:sldChg chg="modSp add del mod">
        <pc:chgData name="João Gaspar" userId="7dec15aa-df9c-4e56-83fb-de5e1da84347" providerId="ADAL" clId="{24EF49C4-5903-4D30-AD74-1626839116B9}" dt="2024-03-02T18:27:59.894" v="1600" actId="47"/>
        <pc:sldMkLst>
          <pc:docMk/>
          <pc:sldMk cId="2948066793" sldId="268"/>
        </pc:sldMkLst>
        <pc:spChg chg="mod">
          <ac:chgData name="João Gaspar" userId="7dec15aa-df9c-4e56-83fb-de5e1da84347" providerId="ADAL" clId="{24EF49C4-5903-4D30-AD74-1626839116B9}" dt="2024-02-29T20:02:19.378" v="236" actId="20577"/>
          <ac:spMkLst>
            <pc:docMk/>
            <pc:sldMk cId="2948066793" sldId="268"/>
            <ac:spMk id="19" creationId="{6E089E6B-720B-41BA-9DA2-DC5956ED35DD}"/>
          </ac:spMkLst>
        </pc:spChg>
      </pc:sldChg>
      <pc:sldChg chg="modSp add del mod">
        <pc:chgData name="João Gaspar" userId="7dec15aa-df9c-4e56-83fb-de5e1da84347" providerId="ADAL" clId="{24EF49C4-5903-4D30-AD74-1626839116B9}" dt="2024-03-02T18:28:00.260" v="1601" actId="47"/>
        <pc:sldMkLst>
          <pc:docMk/>
          <pc:sldMk cId="3173004412" sldId="269"/>
        </pc:sldMkLst>
        <pc:spChg chg="mod">
          <ac:chgData name="João Gaspar" userId="7dec15aa-df9c-4e56-83fb-de5e1da84347" providerId="ADAL" clId="{24EF49C4-5903-4D30-AD74-1626839116B9}" dt="2024-02-29T20:02:27.027" v="247" actId="20577"/>
          <ac:spMkLst>
            <pc:docMk/>
            <pc:sldMk cId="3173004412" sldId="269"/>
            <ac:spMk id="19" creationId="{6E089E6B-720B-41BA-9DA2-DC5956ED35DD}"/>
          </ac:spMkLst>
        </pc:spChg>
      </pc:sldChg>
      <pc:sldChg chg="modSp add del mod">
        <pc:chgData name="João Gaspar" userId="7dec15aa-df9c-4e56-83fb-de5e1da84347" providerId="ADAL" clId="{24EF49C4-5903-4D30-AD74-1626839116B9}" dt="2024-03-02T18:28:00.605" v="1602" actId="47"/>
        <pc:sldMkLst>
          <pc:docMk/>
          <pc:sldMk cId="639911416" sldId="270"/>
        </pc:sldMkLst>
        <pc:spChg chg="mod">
          <ac:chgData name="João Gaspar" userId="7dec15aa-df9c-4e56-83fb-de5e1da84347" providerId="ADAL" clId="{24EF49C4-5903-4D30-AD74-1626839116B9}" dt="2024-02-29T20:02:38.527" v="261" actId="20577"/>
          <ac:spMkLst>
            <pc:docMk/>
            <pc:sldMk cId="639911416" sldId="270"/>
            <ac:spMk id="19" creationId="{6E089E6B-720B-41BA-9DA2-DC5956ED35DD}"/>
          </ac:spMkLst>
        </pc:spChg>
      </pc:sldChg>
      <pc:sldChg chg="delSp modSp add del mod">
        <pc:chgData name="João Gaspar" userId="7dec15aa-df9c-4e56-83fb-de5e1da84347" providerId="ADAL" clId="{24EF49C4-5903-4D30-AD74-1626839116B9}" dt="2024-03-02T15:37:33.299" v="358" actId="47"/>
        <pc:sldMkLst>
          <pc:docMk/>
          <pc:sldMk cId="372546637" sldId="271"/>
        </pc:sldMkLst>
        <pc:spChg chg="mod">
          <ac:chgData name="João Gaspar" userId="7dec15aa-df9c-4e56-83fb-de5e1da84347" providerId="ADAL" clId="{24EF49C4-5903-4D30-AD74-1626839116B9}" dt="2024-03-02T15:36:58.912" v="355" actId="12788"/>
          <ac:spMkLst>
            <pc:docMk/>
            <pc:sldMk cId="372546637" sldId="271"/>
            <ac:spMk id="19" creationId="{6E089E6B-720B-41BA-9DA2-DC5956ED35DD}"/>
          </ac:spMkLst>
        </pc:spChg>
        <pc:spChg chg="mod">
          <ac:chgData name="João Gaspar" userId="7dec15aa-df9c-4e56-83fb-de5e1da84347" providerId="ADAL" clId="{24EF49C4-5903-4D30-AD74-1626839116B9}" dt="2024-03-02T15:37:14.358" v="357" actId="12788"/>
          <ac:spMkLst>
            <pc:docMk/>
            <pc:sldMk cId="372546637" sldId="271"/>
            <ac:spMk id="37" creationId="{717D0503-33C9-4253-8EA1-5DE029D771BE}"/>
          </ac:spMkLst>
        </pc:spChg>
        <pc:picChg chg="del">
          <ac:chgData name="João Gaspar" userId="7dec15aa-df9c-4e56-83fb-de5e1da84347" providerId="ADAL" clId="{24EF49C4-5903-4D30-AD74-1626839116B9}" dt="2024-03-02T15:36:37.717" v="352" actId="478"/>
          <ac:picMkLst>
            <pc:docMk/>
            <pc:sldMk cId="372546637" sldId="271"/>
            <ac:picMk id="11" creationId="{E5AB8DE7-1887-C7E1-EBD6-2D273E61079A}"/>
          </ac:picMkLst>
        </pc:picChg>
      </pc:sldChg>
      <pc:sldChg chg="addSp delSp modSp new del mod setBg">
        <pc:chgData name="João Gaspar" userId="7dec15aa-df9c-4e56-83fb-de5e1da84347" providerId="ADAL" clId="{24EF49C4-5903-4D30-AD74-1626839116B9}" dt="2024-03-02T15:33:43.605" v="319" actId="680"/>
        <pc:sldMkLst>
          <pc:docMk/>
          <pc:sldMk cId="1109435524" sldId="271"/>
        </pc:sldMkLst>
        <pc:spChg chg="mod">
          <ac:chgData name="João Gaspar" userId="7dec15aa-df9c-4e56-83fb-de5e1da84347" providerId="ADAL" clId="{24EF49C4-5903-4D30-AD74-1626839116B9}" dt="2024-03-02T15:33:43.184" v="317" actId="26606"/>
          <ac:spMkLst>
            <pc:docMk/>
            <pc:sldMk cId="1109435524" sldId="271"/>
            <ac:spMk id="2" creationId="{CD614D77-D5FD-482C-8824-ECD362D98F34}"/>
          </ac:spMkLst>
        </pc:spChg>
        <pc:spChg chg="mod">
          <ac:chgData name="João Gaspar" userId="7dec15aa-df9c-4e56-83fb-de5e1da84347" providerId="ADAL" clId="{24EF49C4-5903-4D30-AD74-1626839116B9}" dt="2024-03-02T15:33:43.184" v="317" actId="26606"/>
          <ac:spMkLst>
            <pc:docMk/>
            <pc:sldMk cId="1109435524" sldId="271"/>
            <ac:spMk id="3" creationId="{9AB78919-DBC1-4BFB-8A95-9F5D61BCD2D1}"/>
          </ac:spMkLst>
        </pc:spChg>
        <pc:spChg chg="add del">
          <ac:chgData name="João Gaspar" userId="7dec15aa-df9c-4e56-83fb-de5e1da84347" providerId="ADAL" clId="{24EF49C4-5903-4D30-AD74-1626839116B9}" dt="2024-03-02T15:33:43.184" v="317" actId="26606"/>
          <ac:spMkLst>
            <pc:docMk/>
            <pc:sldMk cId="1109435524" sldId="271"/>
            <ac:spMk id="5" creationId="{70DFC902-7D23-471A-B557-B6B6917D7A0D}"/>
          </ac:spMkLst>
        </pc:spChg>
        <pc:spChg chg="add del">
          <ac:chgData name="João Gaspar" userId="7dec15aa-df9c-4e56-83fb-de5e1da84347" providerId="ADAL" clId="{24EF49C4-5903-4D30-AD74-1626839116B9}" dt="2024-03-02T15:33:43.184" v="317" actId="26606"/>
          <ac:spMkLst>
            <pc:docMk/>
            <pc:sldMk cId="1109435524" sldId="271"/>
            <ac:spMk id="6" creationId="{A55D5633-D557-4DCA-982C-FF36EB7A1C00}"/>
          </ac:spMkLst>
        </pc:spChg>
        <pc:spChg chg="add del">
          <ac:chgData name="João Gaspar" userId="7dec15aa-df9c-4e56-83fb-de5e1da84347" providerId="ADAL" clId="{24EF49C4-5903-4D30-AD74-1626839116B9}" dt="2024-03-02T15:33:43.184" v="317" actId="26606"/>
          <ac:spMkLst>
            <pc:docMk/>
            <pc:sldMk cId="1109435524" sldId="271"/>
            <ac:spMk id="7" creationId="{450D3AD2-FA80-415F-A9CE-54D884561CD7}"/>
          </ac:spMkLst>
        </pc:spChg>
        <pc:spChg chg="add del">
          <ac:chgData name="João Gaspar" userId="7dec15aa-df9c-4e56-83fb-de5e1da84347" providerId="ADAL" clId="{24EF49C4-5903-4D30-AD74-1626839116B9}" dt="2024-03-02T15:33:20.079" v="315" actId="26606"/>
          <ac:spMkLst>
            <pc:docMk/>
            <pc:sldMk cId="1109435524" sldId="271"/>
            <ac:spMk id="8" creationId="{70DFC902-7D23-471A-B557-B6B6917D7A0D}"/>
          </ac:spMkLst>
        </pc:spChg>
        <pc:spChg chg="add del">
          <ac:chgData name="João Gaspar" userId="7dec15aa-df9c-4e56-83fb-de5e1da84347" providerId="ADAL" clId="{24EF49C4-5903-4D30-AD74-1626839116B9}" dt="2024-03-02T15:33:20.079" v="315" actId="26606"/>
          <ac:spMkLst>
            <pc:docMk/>
            <pc:sldMk cId="1109435524" sldId="271"/>
            <ac:spMk id="10" creationId="{A55D5633-D557-4DCA-982C-FF36EB7A1C00}"/>
          </ac:spMkLst>
        </pc:spChg>
        <pc:spChg chg="add del">
          <ac:chgData name="João Gaspar" userId="7dec15aa-df9c-4e56-83fb-de5e1da84347" providerId="ADAL" clId="{24EF49C4-5903-4D30-AD74-1626839116B9}" dt="2024-03-02T15:33:20.079" v="315" actId="26606"/>
          <ac:spMkLst>
            <pc:docMk/>
            <pc:sldMk cId="1109435524" sldId="271"/>
            <ac:spMk id="12" creationId="{450D3AD2-FA80-415F-A9CE-54D884561CD7}"/>
          </ac:spMkLst>
        </pc:spChg>
      </pc:sldChg>
      <pc:sldChg chg="new del">
        <pc:chgData name="João Gaspar" userId="7dec15aa-df9c-4e56-83fb-de5e1da84347" providerId="ADAL" clId="{24EF49C4-5903-4D30-AD74-1626839116B9}" dt="2024-03-02T15:09:45.112" v="265" actId="47"/>
        <pc:sldMkLst>
          <pc:docMk/>
          <pc:sldMk cId="1908550956" sldId="271"/>
        </pc:sldMkLst>
      </pc:sldChg>
      <pc:sldChg chg="addSp delSp modSp new mod setBg">
        <pc:chgData name="João Gaspar" userId="7dec15aa-df9c-4e56-83fb-de5e1da84347" providerId="ADAL" clId="{24EF49C4-5903-4D30-AD74-1626839116B9}" dt="2024-03-02T17:11:53.316" v="918" actId="20577"/>
        <pc:sldMkLst>
          <pc:docMk/>
          <pc:sldMk cId="3675817668" sldId="271"/>
        </pc:sldMkLst>
        <pc:spChg chg="add del mod">
          <ac:chgData name="João Gaspar" userId="7dec15aa-df9c-4e56-83fb-de5e1da84347" providerId="ADAL" clId="{24EF49C4-5903-4D30-AD74-1626839116B9}" dt="2024-03-02T15:46:55.233" v="554" actId="478"/>
          <ac:spMkLst>
            <pc:docMk/>
            <pc:sldMk cId="3675817668" sldId="271"/>
            <ac:spMk id="2" creationId="{3C798B2F-223C-4B10-B9E7-F7F7258780AB}"/>
          </ac:spMkLst>
        </pc:spChg>
        <pc:spChg chg="del">
          <ac:chgData name="João Gaspar" userId="7dec15aa-df9c-4e56-83fb-de5e1da84347" providerId="ADAL" clId="{24EF49C4-5903-4D30-AD74-1626839116B9}" dt="2024-03-02T15:37:39.485" v="360" actId="26606"/>
          <ac:spMkLst>
            <pc:docMk/>
            <pc:sldMk cId="3675817668" sldId="271"/>
            <ac:spMk id="3" creationId="{5F66DC43-658B-4F2C-A827-692DA0059D5C}"/>
          </ac:spMkLst>
        </pc:spChg>
        <pc:spChg chg="mod">
          <ac:chgData name="João Gaspar" userId="7dec15aa-df9c-4e56-83fb-de5e1da84347" providerId="ADAL" clId="{24EF49C4-5903-4D30-AD74-1626839116B9}" dt="2024-03-02T16:48:15.433" v="740" actId="12789"/>
          <ac:spMkLst>
            <pc:docMk/>
            <pc:sldMk cId="3675817668" sldId="271"/>
            <ac:spMk id="4" creationId="{35553CCB-8850-431F-9B6F-593B56126225}"/>
          </ac:spMkLst>
        </pc:spChg>
        <pc:spChg chg="add del mod">
          <ac:chgData name="João Gaspar" userId="7dec15aa-df9c-4e56-83fb-de5e1da84347" providerId="ADAL" clId="{24EF49C4-5903-4D30-AD74-1626839116B9}" dt="2024-03-02T15:44:51.336" v="517" actId="21"/>
          <ac:spMkLst>
            <pc:docMk/>
            <pc:sldMk cId="3675817668" sldId="271"/>
            <ac:spMk id="6" creationId="{BE94098B-3336-430A-89D9-B46785BEE40F}"/>
          </ac:spMkLst>
        </pc:spChg>
        <pc:spChg chg="add del mod">
          <ac:chgData name="João Gaspar" userId="7dec15aa-df9c-4e56-83fb-de5e1da84347" providerId="ADAL" clId="{24EF49C4-5903-4D30-AD74-1626839116B9}" dt="2024-03-02T15:46:57.165" v="555" actId="478"/>
          <ac:spMkLst>
            <pc:docMk/>
            <pc:sldMk cId="3675817668" sldId="271"/>
            <ac:spMk id="8" creationId="{04F20DBA-A6A3-4CB6-AAB1-148BD56EE047}"/>
          </ac:spMkLst>
        </pc:spChg>
        <pc:spChg chg="add">
          <ac:chgData name="João Gaspar" userId="7dec15aa-df9c-4e56-83fb-de5e1da84347" providerId="ADAL" clId="{24EF49C4-5903-4D30-AD74-1626839116B9}" dt="2024-03-02T15:37:39.485" v="360" actId="26606"/>
          <ac:spMkLst>
            <pc:docMk/>
            <pc:sldMk cId="3675817668" sldId="271"/>
            <ac:spMk id="9" creationId="{C3896A03-3945-419A-B66B-4EE266EDD152}"/>
          </ac:spMkLst>
        </pc:spChg>
        <pc:spChg chg="add del mod">
          <ac:chgData name="João Gaspar" userId="7dec15aa-df9c-4e56-83fb-de5e1da84347" providerId="ADAL" clId="{24EF49C4-5903-4D30-AD74-1626839116B9}" dt="2024-03-02T15:48:01.701" v="576" actId="478"/>
          <ac:spMkLst>
            <pc:docMk/>
            <pc:sldMk cId="3675817668" sldId="271"/>
            <ac:spMk id="10" creationId="{6E941652-B76A-4734-B1D6-5A18AFC7F2B6}"/>
          </ac:spMkLst>
        </pc:spChg>
        <pc:spChg chg="add">
          <ac:chgData name="João Gaspar" userId="7dec15aa-df9c-4e56-83fb-de5e1da84347" providerId="ADAL" clId="{24EF49C4-5903-4D30-AD74-1626839116B9}" dt="2024-03-02T15:37:39.485" v="360" actId="26606"/>
          <ac:spMkLst>
            <pc:docMk/>
            <pc:sldMk cId="3675817668" sldId="271"/>
            <ac:spMk id="11" creationId="{B34F5AD2-EDBD-4BBD-A55C-EAFFD0C7097A}"/>
          </ac:spMkLst>
        </pc:spChg>
        <pc:spChg chg="add del mod">
          <ac:chgData name="João Gaspar" userId="7dec15aa-df9c-4e56-83fb-de5e1da84347" providerId="ADAL" clId="{24EF49C4-5903-4D30-AD74-1626839116B9}" dt="2024-03-02T15:48:24.312" v="591" actId="478"/>
          <ac:spMkLst>
            <pc:docMk/>
            <pc:sldMk cId="3675817668" sldId="271"/>
            <ac:spMk id="12" creationId="{D1D57FD7-F722-4F91-83A6-9C6EC6581B1A}"/>
          </ac:spMkLst>
        </pc:spChg>
        <pc:spChg chg="add mod">
          <ac:chgData name="João Gaspar" userId="7dec15aa-df9c-4e56-83fb-de5e1da84347" providerId="ADAL" clId="{24EF49C4-5903-4D30-AD74-1626839116B9}" dt="2024-03-02T15:48:00.191" v="575"/>
          <ac:spMkLst>
            <pc:docMk/>
            <pc:sldMk cId="3675817668" sldId="271"/>
            <ac:spMk id="13" creationId="{5A7E8646-D2FA-4BAF-9557-38B3380AF03C}"/>
          </ac:spMkLst>
        </pc:spChg>
        <pc:spChg chg="add mod ord">
          <ac:chgData name="João Gaspar" userId="7dec15aa-df9c-4e56-83fb-de5e1da84347" providerId="ADAL" clId="{24EF49C4-5903-4D30-AD74-1626839116B9}" dt="2024-03-02T16:46:30.403" v="701" actId="14100"/>
          <ac:spMkLst>
            <pc:docMk/>
            <pc:sldMk cId="3675817668" sldId="271"/>
            <ac:spMk id="14" creationId="{7BAAF19F-3BAA-41F9-AC56-0D3C02FE59A0}"/>
          </ac:spMkLst>
        </pc:spChg>
        <pc:spChg chg="add del mod">
          <ac:chgData name="João Gaspar" userId="7dec15aa-df9c-4e56-83fb-de5e1da84347" providerId="ADAL" clId="{24EF49C4-5903-4D30-AD74-1626839116B9}" dt="2024-03-02T15:48:25.801" v="592" actId="478"/>
          <ac:spMkLst>
            <pc:docMk/>
            <pc:sldMk cId="3675817668" sldId="271"/>
            <ac:spMk id="16" creationId="{B8C6A9B5-3A50-476D-B99E-B068576208E6}"/>
          </ac:spMkLst>
        </pc:spChg>
        <pc:spChg chg="add mod">
          <ac:chgData name="João Gaspar" userId="7dec15aa-df9c-4e56-83fb-de5e1da84347" providerId="ADAL" clId="{24EF49C4-5903-4D30-AD74-1626839116B9}" dt="2024-03-02T17:11:53.316" v="918" actId="20577"/>
          <ac:spMkLst>
            <pc:docMk/>
            <pc:sldMk cId="3675817668" sldId="271"/>
            <ac:spMk id="17" creationId="{E7A1B504-57D2-42D7-A24F-3FB6C92E2E42}"/>
          </ac:spMkLst>
        </pc:spChg>
        <pc:picChg chg="add mod">
          <ac:chgData name="João Gaspar" userId="7dec15aa-df9c-4e56-83fb-de5e1da84347" providerId="ADAL" clId="{24EF49C4-5903-4D30-AD74-1626839116B9}" dt="2024-03-02T17:06:54.143" v="885" actId="1076"/>
          <ac:picMkLst>
            <pc:docMk/>
            <pc:sldMk cId="3675817668" sldId="271"/>
            <ac:picMk id="1026" creationId="{00119513-67A4-4B07-BEAC-A1A35AABB66E}"/>
          </ac:picMkLst>
        </pc:picChg>
      </pc:sldChg>
      <pc:sldChg chg="addSp delSp modSp new del mod setBg">
        <pc:chgData name="João Gaspar" userId="7dec15aa-df9c-4e56-83fb-de5e1da84347" providerId="ADAL" clId="{24EF49C4-5903-4D30-AD74-1626839116B9}" dt="2024-03-02T16:47:07.294" v="712" actId="47"/>
        <pc:sldMkLst>
          <pc:docMk/>
          <pc:sldMk cId="1625870110" sldId="272"/>
        </pc:sldMkLst>
        <pc:spChg chg="del mod">
          <ac:chgData name="João Gaspar" userId="7dec15aa-df9c-4e56-83fb-de5e1da84347" providerId="ADAL" clId="{24EF49C4-5903-4D30-AD74-1626839116B9}" dt="2024-03-02T16:27:53.639" v="670" actId="478"/>
          <ac:spMkLst>
            <pc:docMk/>
            <pc:sldMk cId="1625870110" sldId="272"/>
            <ac:spMk id="2" creationId="{5D116F43-CD0F-414D-BAD5-ED69F7C94DDC}"/>
          </ac:spMkLst>
        </pc:spChg>
        <pc:spChg chg="del">
          <ac:chgData name="João Gaspar" userId="7dec15aa-df9c-4e56-83fb-de5e1da84347" providerId="ADAL" clId="{24EF49C4-5903-4D30-AD74-1626839116B9}" dt="2024-03-02T15:58:50.714" v="643" actId="26606"/>
          <ac:spMkLst>
            <pc:docMk/>
            <pc:sldMk cId="1625870110" sldId="272"/>
            <ac:spMk id="3" creationId="{A8F60782-495D-4484-8EA7-3C74D4A092BD}"/>
          </ac:spMkLst>
        </pc:spChg>
        <pc:spChg chg="mod">
          <ac:chgData name="João Gaspar" userId="7dec15aa-df9c-4e56-83fb-de5e1da84347" providerId="ADAL" clId="{24EF49C4-5903-4D30-AD74-1626839116B9}" dt="2024-03-02T15:58:50.714" v="643" actId="26606"/>
          <ac:spMkLst>
            <pc:docMk/>
            <pc:sldMk cId="1625870110" sldId="272"/>
            <ac:spMk id="4" creationId="{A81CBF2A-2FA2-4B10-83C5-FF8848250E63}"/>
          </ac:spMkLst>
        </pc:spChg>
        <pc:spChg chg="add del mod">
          <ac:chgData name="João Gaspar" userId="7dec15aa-df9c-4e56-83fb-de5e1da84347" providerId="ADAL" clId="{24EF49C4-5903-4D30-AD74-1626839116B9}" dt="2024-03-02T16:27:55.617" v="671" actId="478"/>
          <ac:spMkLst>
            <pc:docMk/>
            <pc:sldMk cId="1625870110" sldId="272"/>
            <ac:spMk id="6" creationId="{A0814B91-E217-4A04-BC6A-D8464577134E}"/>
          </ac:spMkLst>
        </pc:spChg>
        <pc:spChg chg="add mod">
          <ac:chgData name="João Gaspar" userId="7dec15aa-df9c-4e56-83fb-de5e1da84347" providerId="ADAL" clId="{24EF49C4-5903-4D30-AD74-1626839116B9}" dt="2024-03-02T16:27:39.705" v="669"/>
          <ac:spMkLst>
            <pc:docMk/>
            <pc:sldMk cId="1625870110" sldId="272"/>
            <ac:spMk id="7" creationId="{1D06A371-8B4B-430D-9AAB-77AA94E2C4C0}"/>
          </ac:spMkLst>
        </pc:spChg>
        <pc:spChg chg="add">
          <ac:chgData name="João Gaspar" userId="7dec15aa-df9c-4e56-83fb-de5e1da84347" providerId="ADAL" clId="{24EF49C4-5903-4D30-AD74-1626839116B9}" dt="2024-03-02T15:58:50.714" v="643" actId="26606"/>
          <ac:spMkLst>
            <pc:docMk/>
            <pc:sldMk cId="1625870110" sldId="272"/>
            <ac:spMk id="9" creationId="{C3896A03-3945-419A-B66B-4EE266EDD152}"/>
          </ac:spMkLst>
        </pc:spChg>
        <pc:spChg chg="add mod">
          <ac:chgData name="João Gaspar" userId="7dec15aa-df9c-4e56-83fb-de5e1da84347" providerId="ADAL" clId="{24EF49C4-5903-4D30-AD74-1626839116B9}" dt="2024-03-02T16:46:42.586" v="707" actId="14100"/>
          <ac:spMkLst>
            <pc:docMk/>
            <pc:sldMk cId="1625870110" sldId="272"/>
            <ac:spMk id="10" creationId="{389D7050-48B1-4DEF-9EE7-BE8B4E0111D2}"/>
          </ac:spMkLst>
        </pc:spChg>
        <pc:spChg chg="add">
          <ac:chgData name="João Gaspar" userId="7dec15aa-df9c-4e56-83fb-de5e1da84347" providerId="ADAL" clId="{24EF49C4-5903-4D30-AD74-1626839116B9}" dt="2024-03-02T15:58:50.714" v="643" actId="26606"/>
          <ac:spMkLst>
            <pc:docMk/>
            <pc:sldMk cId="1625870110" sldId="272"/>
            <ac:spMk id="11" creationId="{B34F5AD2-EDBD-4BBD-A55C-EAFFD0C7097A}"/>
          </ac:spMkLst>
        </pc:spChg>
      </pc:sldChg>
      <pc:sldChg chg="addSp delSp modSp new del mod setBg">
        <pc:chgData name="João Gaspar" userId="7dec15aa-df9c-4e56-83fb-de5e1da84347" providerId="ADAL" clId="{24EF49C4-5903-4D30-AD74-1626839116B9}" dt="2024-03-02T15:43:05.784" v="442" actId="47"/>
        <pc:sldMkLst>
          <pc:docMk/>
          <pc:sldMk cId="1722950161" sldId="272"/>
        </pc:sldMkLst>
        <pc:spChg chg="del mod">
          <ac:chgData name="João Gaspar" userId="7dec15aa-df9c-4e56-83fb-de5e1da84347" providerId="ADAL" clId="{24EF49C4-5903-4D30-AD74-1626839116B9}" dt="2024-03-02T15:40:27.173" v="397" actId="478"/>
          <ac:spMkLst>
            <pc:docMk/>
            <pc:sldMk cId="1722950161" sldId="272"/>
            <ac:spMk id="2" creationId="{12F191FB-5103-48B4-BBD3-917BD45395CE}"/>
          </ac:spMkLst>
        </pc:spChg>
        <pc:spChg chg="del">
          <ac:chgData name="João Gaspar" userId="7dec15aa-df9c-4e56-83fb-de5e1da84347" providerId="ADAL" clId="{24EF49C4-5903-4D30-AD74-1626839116B9}" dt="2024-03-02T15:38:55.323" v="379" actId="478"/>
          <ac:spMkLst>
            <pc:docMk/>
            <pc:sldMk cId="1722950161" sldId="272"/>
            <ac:spMk id="3" creationId="{260DADF7-0C91-4A43-B462-9C5A93686AAF}"/>
          </ac:spMkLst>
        </pc:spChg>
        <pc:spChg chg="add del mod">
          <ac:chgData name="João Gaspar" userId="7dec15aa-df9c-4e56-83fb-de5e1da84347" providerId="ADAL" clId="{24EF49C4-5903-4D30-AD74-1626839116B9}" dt="2024-03-02T15:40:30.572" v="398" actId="478"/>
          <ac:spMkLst>
            <pc:docMk/>
            <pc:sldMk cId="1722950161" sldId="272"/>
            <ac:spMk id="5" creationId="{EF245A3F-95EB-4AFC-A7B0-D9BB1AB59A79}"/>
          </ac:spMkLst>
        </pc:spChg>
        <pc:spChg chg="add del mod">
          <ac:chgData name="João Gaspar" userId="7dec15aa-df9c-4e56-83fb-de5e1da84347" providerId="ADAL" clId="{24EF49C4-5903-4D30-AD74-1626839116B9}" dt="2024-03-02T15:40:30.572" v="398" actId="478"/>
          <ac:spMkLst>
            <pc:docMk/>
            <pc:sldMk cId="1722950161" sldId="272"/>
            <ac:spMk id="6" creationId="{338549E8-866D-4483-8FA3-513B2874E1A1}"/>
          </ac:spMkLst>
        </pc:spChg>
        <pc:spChg chg="add del mod">
          <ac:chgData name="João Gaspar" userId="7dec15aa-df9c-4e56-83fb-de5e1da84347" providerId="ADAL" clId="{24EF49C4-5903-4D30-AD74-1626839116B9}" dt="2024-03-02T15:40:30.572" v="398" actId="478"/>
          <ac:spMkLst>
            <pc:docMk/>
            <pc:sldMk cId="1722950161" sldId="272"/>
            <ac:spMk id="7" creationId="{F1B68C55-6931-4B33-B181-E144DE37FBF9}"/>
          </ac:spMkLst>
        </pc:spChg>
        <pc:spChg chg="add del mod">
          <ac:chgData name="João Gaspar" userId="7dec15aa-df9c-4e56-83fb-de5e1da84347" providerId="ADAL" clId="{24EF49C4-5903-4D30-AD74-1626839116B9}" dt="2024-03-02T15:40:30.572" v="398" actId="478"/>
          <ac:spMkLst>
            <pc:docMk/>
            <pc:sldMk cId="1722950161" sldId="272"/>
            <ac:spMk id="8" creationId="{EF12E082-F618-4AC4-952F-55C9CA18C528}"/>
          </ac:spMkLst>
        </pc:spChg>
        <pc:spChg chg="add del mod">
          <ac:chgData name="João Gaspar" userId="7dec15aa-df9c-4e56-83fb-de5e1da84347" providerId="ADAL" clId="{24EF49C4-5903-4D30-AD74-1626839116B9}" dt="2024-03-02T15:40:30.572" v="398" actId="478"/>
          <ac:spMkLst>
            <pc:docMk/>
            <pc:sldMk cId="1722950161" sldId="272"/>
            <ac:spMk id="9" creationId="{FC5E8E07-0062-4315-BEC7-7EBFCEE70C3B}"/>
          </ac:spMkLst>
        </pc:spChg>
        <pc:spChg chg="add del mod">
          <ac:chgData name="João Gaspar" userId="7dec15aa-df9c-4e56-83fb-de5e1da84347" providerId="ADAL" clId="{24EF49C4-5903-4D30-AD74-1626839116B9}" dt="2024-03-02T15:40:30.572" v="398" actId="478"/>
          <ac:spMkLst>
            <pc:docMk/>
            <pc:sldMk cId="1722950161" sldId="272"/>
            <ac:spMk id="10" creationId="{16558B5D-D33A-43FF-8557-36494A8E45C1}"/>
          </ac:spMkLst>
        </pc:spChg>
        <pc:spChg chg="add del mod">
          <ac:chgData name="João Gaspar" userId="7dec15aa-df9c-4e56-83fb-de5e1da84347" providerId="ADAL" clId="{24EF49C4-5903-4D30-AD74-1626839116B9}" dt="2024-03-02T15:40:30.572" v="398" actId="478"/>
          <ac:spMkLst>
            <pc:docMk/>
            <pc:sldMk cId="1722950161" sldId="272"/>
            <ac:spMk id="11" creationId="{A58B47BC-C4DA-4B5C-AEFC-A2A5F77806B6}"/>
          </ac:spMkLst>
        </pc:spChg>
        <pc:spChg chg="add del mod">
          <ac:chgData name="João Gaspar" userId="7dec15aa-df9c-4e56-83fb-de5e1da84347" providerId="ADAL" clId="{24EF49C4-5903-4D30-AD74-1626839116B9}" dt="2024-03-02T15:40:30.572" v="398" actId="478"/>
          <ac:spMkLst>
            <pc:docMk/>
            <pc:sldMk cId="1722950161" sldId="272"/>
            <ac:spMk id="12" creationId="{5A61C1BE-6A59-48D1-BC09-ED0C07377BBA}"/>
          </ac:spMkLst>
        </pc:spChg>
        <pc:spChg chg="add del mod">
          <ac:chgData name="João Gaspar" userId="7dec15aa-df9c-4e56-83fb-de5e1da84347" providerId="ADAL" clId="{24EF49C4-5903-4D30-AD74-1626839116B9}" dt="2024-03-02T15:40:30.572" v="398" actId="478"/>
          <ac:spMkLst>
            <pc:docMk/>
            <pc:sldMk cId="1722950161" sldId="272"/>
            <ac:spMk id="13" creationId="{16B3F32B-7487-480C-A746-DF98524571F1}"/>
          </ac:spMkLst>
        </pc:spChg>
        <pc:spChg chg="add del mod">
          <ac:chgData name="João Gaspar" userId="7dec15aa-df9c-4e56-83fb-de5e1da84347" providerId="ADAL" clId="{24EF49C4-5903-4D30-AD74-1626839116B9}" dt="2024-03-02T15:40:30.572" v="398" actId="478"/>
          <ac:spMkLst>
            <pc:docMk/>
            <pc:sldMk cId="1722950161" sldId="272"/>
            <ac:spMk id="14" creationId="{E0916F96-F414-46C3-81E9-38D851BE92C6}"/>
          </ac:spMkLst>
        </pc:spChg>
        <pc:spChg chg="add del mod">
          <ac:chgData name="João Gaspar" userId="7dec15aa-df9c-4e56-83fb-de5e1da84347" providerId="ADAL" clId="{24EF49C4-5903-4D30-AD74-1626839116B9}" dt="2024-03-02T15:40:30.572" v="398" actId="478"/>
          <ac:spMkLst>
            <pc:docMk/>
            <pc:sldMk cId="1722950161" sldId="272"/>
            <ac:spMk id="15" creationId="{621C056A-9386-47A9-A692-0C20244D05E0}"/>
          </ac:spMkLst>
        </pc:spChg>
        <pc:spChg chg="add del mod">
          <ac:chgData name="João Gaspar" userId="7dec15aa-df9c-4e56-83fb-de5e1da84347" providerId="ADAL" clId="{24EF49C4-5903-4D30-AD74-1626839116B9}" dt="2024-03-02T15:40:30.572" v="398" actId="478"/>
          <ac:spMkLst>
            <pc:docMk/>
            <pc:sldMk cId="1722950161" sldId="272"/>
            <ac:spMk id="16" creationId="{5263C3A4-D39E-4A0F-82E1-C323A7FE587C}"/>
          </ac:spMkLst>
        </pc:spChg>
        <pc:spChg chg="add mod">
          <ac:chgData name="João Gaspar" userId="7dec15aa-df9c-4e56-83fb-de5e1da84347" providerId="ADAL" clId="{24EF49C4-5903-4D30-AD74-1626839116B9}" dt="2024-03-02T15:40:58.504" v="411" actId="1076"/>
          <ac:spMkLst>
            <pc:docMk/>
            <pc:sldMk cId="1722950161" sldId="272"/>
            <ac:spMk id="17" creationId="{9C75DA5F-229A-4A50-A344-126AF1333EEE}"/>
          </ac:spMkLst>
        </pc:spChg>
        <pc:spChg chg="add del mod">
          <ac:chgData name="João Gaspar" userId="7dec15aa-df9c-4e56-83fb-de5e1da84347" providerId="ADAL" clId="{24EF49C4-5903-4D30-AD74-1626839116B9}" dt="2024-03-02T15:40:22.744" v="395"/>
          <ac:spMkLst>
            <pc:docMk/>
            <pc:sldMk cId="1722950161" sldId="272"/>
            <ac:spMk id="18" creationId="{302368A3-0E45-4B07-8033-469CE85EDCDC}"/>
          </ac:spMkLst>
        </pc:spChg>
        <pc:spChg chg="add del mod">
          <ac:chgData name="João Gaspar" userId="7dec15aa-df9c-4e56-83fb-de5e1da84347" providerId="ADAL" clId="{24EF49C4-5903-4D30-AD74-1626839116B9}" dt="2024-03-02T15:40:22.744" v="395"/>
          <ac:spMkLst>
            <pc:docMk/>
            <pc:sldMk cId="1722950161" sldId="272"/>
            <ac:spMk id="19" creationId="{263CEF94-C7C3-435D-B46D-ED480B4CF5EE}"/>
          </ac:spMkLst>
        </pc:spChg>
        <pc:spChg chg="add del mod">
          <ac:chgData name="João Gaspar" userId="7dec15aa-df9c-4e56-83fb-de5e1da84347" providerId="ADAL" clId="{24EF49C4-5903-4D30-AD74-1626839116B9}" dt="2024-03-02T15:40:22.744" v="395"/>
          <ac:spMkLst>
            <pc:docMk/>
            <pc:sldMk cId="1722950161" sldId="272"/>
            <ac:spMk id="20" creationId="{CD4CD652-185D-4159-A416-A463A7E28552}"/>
          </ac:spMkLst>
        </pc:spChg>
        <pc:spChg chg="add del mod">
          <ac:chgData name="João Gaspar" userId="7dec15aa-df9c-4e56-83fb-de5e1da84347" providerId="ADAL" clId="{24EF49C4-5903-4D30-AD74-1626839116B9}" dt="2024-03-02T15:40:22.744" v="395"/>
          <ac:spMkLst>
            <pc:docMk/>
            <pc:sldMk cId="1722950161" sldId="272"/>
            <ac:spMk id="21" creationId="{B65C2F45-CC0B-4813-9F2C-D524DB478FDE}"/>
          </ac:spMkLst>
        </pc:spChg>
        <pc:spChg chg="add del mod">
          <ac:chgData name="João Gaspar" userId="7dec15aa-df9c-4e56-83fb-de5e1da84347" providerId="ADAL" clId="{24EF49C4-5903-4D30-AD74-1626839116B9}" dt="2024-03-02T15:40:22.744" v="395"/>
          <ac:spMkLst>
            <pc:docMk/>
            <pc:sldMk cId="1722950161" sldId="272"/>
            <ac:spMk id="22" creationId="{6165EE39-32A5-4DFC-812C-AE3A5331FA99}"/>
          </ac:spMkLst>
        </pc:spChg>
        <pc:spChg chg="add del mod">
          <ac:chgData name="João Gaspar" userId="7dec15aa-df9c-4e56-83fb-de5e1da84347" providerId="ADAL" clId="{24EF49C4-5903-4D30-AD74-1626839116B9}" dt="2024-03-02T15:40:22.744" v="395"/>
          <ac:spMkLst>
            <pc:docMk/>
            <pc:sldMk cId="1722950161" sldId="272"/>
            <ac:spMk id="23" creationId="{2535E4B9-C21D-42E9-9856-FD455E633F88}"/>
          </ac:spMkLst>
        </pc:spChg>
        <pc:spChg chg="add del mod">
          <ac:chgData name="João Gaspar" userId="7dec15aa-df9c-4e56-83fb-de5e1da84347" providerId="ADAL" clId="{24EF49C4-5903-4D30-AD74-1626839116B9}" dt="2024-03-02T15:40:22.744" v="395"/>
          <ac:spMkLst>
            <pc:docMk/>
            <pc:sldMk cId="1722950161" sldId="272"/>
            <ac:spMk id="24" creationId="{48928155-9738-4C1F-935E-3477D3C8465E}"/>
          </ac:spMkLst>
        </pc:spChg>
        <pc:spChg chg="add del mod">
          <ac:chgData name="João Gaspar" userId="7dec15aa-df9c-4e56-83fb-de5e1da84347" providerId="ADAL" clId="{24EF49C4-5903-4D30-AD74-1626839116B9}" dt="2024-03-02T15:40:22.744" v="395"/>
          <ac:spMkLst>
            <pc:docMk/>
            <pc:sldMk cId="1722950161" sldId="272"/>
            <ac:spMk id="25" creationId="{55D8DAA3-0063-42FD-A44C-78E3B9B56ED7}"/>
          </ac:spMkLst>
        </pc:spChg>
        <pc:spChg chg="add del mod">
          <ac:chgData name="João Gaspar" userId="7dec15aa-df9c-4e56-83fb-de5e1da84347" providerId="ADAL" clId="{24EF49C4-5903-4D30-AD74-1626839116B9}" dt="2024-03-02T15:40:22.744" v="395"/>
          <ac:spMkLst>
            <pc:docMk/>
            <pc:sldMk cId="1722950161" sldId="272"/>
            <ac:spMk id="26" creationId="{A94CAA3D-48F5-4119-BC48-DF4196C8FB82}"/>
          </ac:spMkLst>
        </pc:spChg>
        <pc:spChg chg="add del mod">
          <ac:chgData name="João Gaspar" userId="7dec15aa-df9c-4e56-83fb-de5e1da84347" providerId="ADAL" clId="{24EF49C4-5903-4D30-AD74-1626839116B9}" dt="2024-03-02T15:40:22.744" v="395"/>
          <ac:spMkLst>
            <pc:docMk/>
            <pc:sldMk cId="1722950161" sldId="272"/>
            <ac:spMk id="27" creationId="{0B9EC3B9-0A70-4602-99E5-75016AFA9990}"/>
          </ac:spMkLst>
        </pc:spChg>
        <pc:spChg chg="add del mod">
          <ac:chgData name="João Gaspar" userId="7dec15aa-df9c-4e56-83fb-de5e1da84347" providerId="ADAL" clId="{24EF49C4-5903-4D30-AD74-1626839116B9}" dt="2024-03-02T15:40:22.744" v="395"/>
          <ac:spMkLst>
            <pc:docMk/>
            <pc:sldMk cId="1722950161" sldId="272"/>
            <ac:spMk id="28" creationId="{4C0964F7-5BB7-48E5-84E4-C435E54DFB82}"/>
          </ac:spMkLst>
        </pc:spChg>
        <pc:spChg chg="add del mod">
          <ac:chgData name="João Gaspar" userId="7dec15aa-df9c-4e56-83fb-de5e1da84347" providerId="ADAL" clId="{24EF49C4-5903-4D30-AD74-1626839116B9}" dt="2024-03-02T15:40:22.744" v="395"/>
          <ac:spMkLst>
            <pc:docMk/>
            <pc:sldMk cId="1722950161" sldId="272"/>
            <ac:spMk id="29" creationId="{64DB0A5A-A376-4870-B948-E9BC5C58FD08}"/>
          </ac:spMkLst>
        </pc:spChg>
        <pc:spChg chg="add del mod">
          <ac:chgData name="João Gaspar" userId="7dec15aa-df9c-4e56-83fb-de5e1da84347" providerId="ADAL" clId="{24EF49C4-5903-4D30-AD74-1626839116B9}" dt="2024-03-02T15:40:37.493" v="402" actId="478"/>
          <ac:spMkLst>
            <pc:docMk/>
            <pc:sldMk cId="1722950161" sldId="272"/>
            <ac:spMk id="30" creationId="{19B412F8-69CB-4CD1-9452-78BDE39DE071}"/>
          </ac:spMkLst>
        </pc:spChg>
        <pc:spChg chg="add del mod">
          <ac:chgData name="João Gaspar" userId="7dec15aa-df9c-4e56-83fb-de5e1da84347" providerId="ADAL" clId="{24EF49C4-5903-4D30-AD74-1626839116B9}" dt="2024-03-02T15:40:37.493" v="402" actId="478"/>
          <ac:spMkLst>
            <pc:docMk/>
            <pc:sldMk cId="1722950161" sldId="272"/>
            <ac:spMk id="31" creationId="{558DC24F-EBBE-4C4B-A0F2-0E8B831490DC}"/>
          </ac:spMkLst>
        </pc:spChg>
        <pc:spChg chg="add del mod">
          <ac:chgData name="João Gaspar" userId="7dec15aa-df9c-4e56-83fb-de5e1da84347" providerId="ADAL" clId="{24EF49C4-5903-4D30-AD74-1626839116B9}" dt="2024-03-02T15:40:37.493" v="402" actId="478"/>
          <ac:spMkLst>
            <pc:docMk/>
            <pc:sldMk cId="1722950161" sldId="272"/>
            <ac:spMk id="32" creationId="{4C69321A-AE0F-4F5E-AD32-36FEBE3F773E}"/>
          </ac:spMkLst>
        </pc:spChg>
        <pc:spChg chg="add del mod">
          <ac:chgData name="João Gaspar" userId="7dec15aa-df9c-4e56-83fb-de5e1da84347" providerId="ADAL" clId="{24EF49C4-5903-4D30-AD74-1626839116B9}" dt="2024-03-02T15:40:37.493" v="402" actId="478"/>
          <ac:spMkLst>
            <pc:docMk/>
            <pc:sldMk cId="1722950161" sldId="272"/>
            <ac:spMk id="33" creationId="{FDF7643C-DD7A-4699-B940-B1787BC9C695}"/>
          </ac:spMkLst>
        </pc:spChg>
        <pc:spChg chg="add del mod">
          <ac:chgData name="João Gaspar" userId="7dec15aa-df9c-4e56-83fb-de5e1da84347" providerId="ADAL" clId="{24EF49C4-5903-4D30-AD74-1626839116B9}" dt="2024-03-02T15:40:37.493" v="402" actId="478"/>
          <ac:spMkLst>
            <pc:docMk/>
            <pc:sldMk cId="1722950161" sldId="272"/>
            <ac:spMk id="34" creationId="{C1580268-2897-4EC0-8C30-F00C01C3B79B}"/>
          </ac:spMkLst>
        </pc:spChg>
        <pc:spChg chg="add del mod">
          <ac:chgData name="João Gaspar" userId="7dec15aa-df9c-4e56-83fb-de5e1da84347" providerId="ADAL" clId="{24EF49C4-5903-4D30-AD74-1626839116B9}" dt="2024-03-02T15:40:37.493" v="402" actId="478"/>
          <ac:spMkLst>
            <pc:docMk/>
            <pc:sldMk cId="1722950161" sldId="272"/>
            <ac:spMk id="35" creationId="{BD4E8DD4-B28F-4FC1-8ABB-DFC0F96007CA}"/>
          </ac:spMkLst>
        </pc:spChg>
        <pc:spChg chg="add del mod">
          <ac:chgData name="João Gaspar" userId="7dec15aa-df9c-4e56-83fb-de5e1da84347" providerId="ADAL" clId="{24EF49C4-5903-4D30-AD74-1626839116B9}" dt="2024-03-02T15:40:37.493" v="402" actId="478"/>
          <ac:spMkLst>
            <pc:docMk/>
            <pc:sldMk cId="1722950161" sldId="272"/>
            <ac:spMk id="36" creationId="{86D42307-05F1-4631-8EEB-AB2714E93AD7}"/>
          </ac:spMkLst>
        </pc:spChg>
        <pc:spChg chg="add del mod">
          <ac:chgData name="João Gaspar" userId="7dec15aa-df9c-4e56-83fb-de5e1da84347" providerId="ADAL" clId="{24EF49C4-5903-4D30-AD74-1626839116B9}" dt="2024-03-02T15:40:37.493" v="402" actId="478"/>
          <ac:spMkLst>
            <pc:docMk/>
            <pc:sldMk cId="1722950161" sldId="272"/>
            <ac:spMk id="37" creationId="{6CFF92C1-16ED-4225-BA73-C3A159F14B16}"/>
          </ac:spMkLst>
        </pc:spChg>
        <pc:spChg chg="add del mod">
          <ac:chgData name="João Gaspar" userId="7dec15aa-df9c-4e56-83fb-de5e1da84347" providerId="ADAL" clId="{24EF49C4-5903-4D30-AD74-1626839116B9}" dt="2024-03-02T15:40:37.493" v="402" actId="478"/>
          <ac:spMkLst>
            <pc:docMk/>
            <pc:sldMk cId="1722950161" sldId="272"/>
            <ac:spMk id="38" creationId="{EED241B5-0983-4A21-A5A8-59F17EC23680}"/>
          </ac:spMkLst>
        </pc:spChg>
        <pc:spChg chg="add del mod">
          <ac:chgData name="João Gaspar" userId="7dec15aa-df9c-4e56-83fb-de5e1da84347" providerId="ADAL" clId="{24EF49C4-5903-4D30-AD74-1626839116B9}" dt="2024-03-02T15:40:37.493" v="402" actId="478"/>
          <ac:spMkLst>
            <pc:docMk/>
            <pc:sldMk cId="1722950161" sldId="272"/>
            <ac:spMk id="39" creationId="{7752BCB6-7F4C-45EB-86DE-8DB81013E715}"/>
          </ac:spMkLst>
        </pc:spChg>
        <pc:spChg chg="add del mod">
          <ac:chgData name="João Gaspar" userId="7dec15aa-df9c-4e56-83fb-de5e1da84347" providerId="ADAL" clId="{24EF49C4-5903-4D30-AD74-1626839116B9}" dt="2024-03-02T15:40:37.493" v="402" actId="478"/>
          <ac:spMkLst>
            <pc:docMk/>
            <pc:sldMk cId="1722950161" sldId="272"/>
            <ac:spMk id="40" creationId="{1D643ECF-B577-4ECD-9103-4A7B6C8C837E}"/>
          </ac:spMkLst>
        </pc:spChg>
        <pc:spChg chg="add del mod">
          <ac:chgData name="João Gaspar" userId="7dec15aa-df9c-4e56-83fb-de5e1da84347" providerId="ADAL" clId="{24EF49C4-5903-4D30-AD74-1626839116B9}" dt="2024-03-02T15:40:37.493" v="402" actId="478"/>
          <ac:spMkLst>
            <pc:docMk/>
            <pc:sldMk cId="1722950161" sldId="272"/>
            <ac:spMk id="41" creationId="{3AFED2E0-E0EB-4D97-A059-DD3547160E10}"/>
          </ac:spMkLst>
        </pc:spChg>
        <pc:spChg chg="add del mod">
          <ac:chgData name="João Gaspar" userId="7dec15aa-df9c-4e56-83fb-de5e1da84347" providerId="ADAL" clId="{24EF49C4-5903-4D30-AD74-1626839116B9}" dt="2024-03-02T15:40:40.052" v="403" actId="478"/>
          <ac:spMkLst>
            <pc:docMk/>
            <pc:sldMk cId="1722950161" sldId="272"/>
            <ac:spMk id="43" creationId="{95A26039-B98C-4AAA-8C63-5740BF52AB93}"/>
          </ac:spMkLst>
        </pc:spChg>
        <pc:spChg chg="add del mod">
          <ac:chgData name="João Gaspar" userId="7dec15aa-df9c-4e56-83fb-de5e1da84347" providerId="ADAL" clId="{24EF49C4-5903-4D30-AD74-1626839116B9}" dt="2024-03-02T15:40:58.219" v="410"/>
          <ac:spMkLst>
            <pc:docMk/>
            <pc:sldMk cId="1722950161" sldId="272"/>
            <ac:spMk id="44" creationId="{A58E920A-7268-4DDC-BA2F-9900806DD31A}"/>
          </ac:spMkLst>
        </pc:spChg>
        <pc:spChg chg="add del mod">
          <ac:chgData name="João Gaspar" userId="7dec15aa-df9c-4e56-83fb-de5e1da84347" providerId="ADAL" clId="{24EF49C4-5903-4D30-AD74-1626839116B9}" dt="2024-03-02T15:40:58.219" v="410"/>
          <ac:spMkLst>
            <pc:docMk/>
            <pc:sldMk cId="1722950161" sldId="272"/>
            <ac:spMk id="45" creationId="{DE5632EE-8A13-43FB-896D-0BC38E63367A}"/>
          </ac:spMkLst>
        </pc:spChg>
        <pc:spChg chg="add del mod">
          <ac:chgData name="João Gaspar" userId="7dec15aa-df9c-4e56-83fb-de5e1da84347" providerId="ADAL" clId="{24EF49C4-5903-4D30-AD74-1626839116B9}" dt="2024-03-02T15:40:58.219" v="410"/>
          <ac:spMkLst>
            <pc:docMk/>
            <pc:sldMk cId="1722950161" sldId="272"/>
            <ac:spMk id="46" creationId="{ECC66415-AA0E-4B9C-9F47-35A0D1EAD2BA}"/>
          </ac:spMkLst>
        </pc:spChg>
        <pc:spChg chg="add del mod">
          <ac:chgData name="João Gaspar" userId="7dec15aa-df9c-4e56-83fb-de5e1da84347" providerId="ADAL" clId="{24EF49C4-5903-4D30-AD74-1626839116B9}" dt="2024-03-02T15:40:58.219" v="410"/>
          <ac:spMkLst>
            <pc:docMk/>
            <pc:sldMk cId="1722950161" sldId="272"/>
            <ac:spMk id="47" creationId="{44FDB803-10CB-440F-BB82-05EC5E9BC0BD}"/>
          </ac:spMkLst>
        </pc:spChg>
        <pc:spChg chg="add del mod">
          <ac:chgData name="João Gaspar" userId="7dec15aa-df9c-4e56-83fb-de5e1da84347" providerId="ADAL" clId="{24EF49C4-5903-4D30-AD74-1626839116B9}" dt="2024-03-02T15:40:58.219" v="410"/>
          <ac:spMkLst>
            <pc:docMk/>
            <pc:sldMk cId="1722950161" sldId="272"/>
            <ac:spMk id="48" creationId="{5175B685-1AC5-46F6-8100-8BAA0C14ED26}"/>
          </ac:spMkLst>
        </pc:spChg>
        <pc:spChg chg="add del mod">
          <ac:chgData name="João Gaspar" userId="7dec15aa-df9c-4e56-83fb-de5e1da84347" providerId="ADAL" clId="{24EF49C4-5903-4D30-AD74-1626839116B9}" dt="2024-03-02T15:40:58.219" v="410"/>
          <ac:spMkLst>
            <pc:docMk/>
            <pc:sldMk cId="1722950161" sldId="272"/>
            <ac:spMk id="49" creationId="{314D3A98-3B57-4495-90D5-8AC056AC8D84}"/>
          </ac:spMkLst>
        </pc:spChg>
        <pc:spChg chg="add del mod">
          <ac:chgData name="João Gaspar" userId="7dec15aa-df9c-4e56-83fb-de5e1da84347" providerId="ADAL" clId="{24EF49C4-5903-4D30-AD74-1626839116B9}" dt="2024-03-02T15:40:58.219" v="410"/>
          <ac:spMkLst>
            <pc:docMk/>
            <pc:sldMk cId="1722950161" sldId="272"/>
            <ac:spMk id="50" creationId="{E2F1A8B4-14E1-4798-BAC1-723E430B4A0F}"/>
          </ac:spMkLst>
        </pc:spChg>
        <pc:spChg chg="add del mod">
          <ac:chgData name="João Gaspar" userId="7dec15aa-df9c-4e56-83fb-de5e1da84347" providerId="ADAL" clId="{24EF49C4-5903-4D30-AD74-1626839116B9}" dt="2024-03-02T15:40:58.219" v="410"/>
          <ac:spMkLst>
            <pc:docMk/>
            <pc:sldMk cId="1722950161" sldId="272"/>
            <ac:spMk id="51" creationId="{C2A83961-2E37-49BB-B3C5-5F386B56C612}"/>
          </ac:spMkLst>
        </pc:spChg>
        <pc:spChg chg="add del mod">
          <ac:chgData name="João Gaspar" userId="7dec15aa-df9c-4e56-83fb-de5e1da84347" providerId="ADAL" clId="{24EF49C4-5903-4D30-AD74-1626839116B9}" dt="2024-03-02T15:40:58.219" v="410"/>
          <ac:spMkLst>
            <pc:docMk/>
            <pc:sldMk cId="1722950161" sldId="272"/>
            <ac:spMk id="52" creationId="{908ECFE5-CC5C-41C0-865E-DE74ACC4D918}"/>
          </ac:spMkLst>
        </pc:spChg>
        <pc:spChg chg="add del mod">
          <ac:chgData name="João Gaspar" userId="7dec15aa-df9c-4e56-83fb-de5e1da84347" providerId="ADAL" clId="{24EF49C4-5903-4D30-AD74-1626839116B9}" dt="2024-03-02T15:40:58.219" v="410"/>
          <ac:spMkLst>
            <pc:docMk/>
            <pc:sldMk cId="1722950161" sldId="272"/>
            <ac:spMk id="53" creationId="{C07F615C-09EE-4164-BDA1-750DC43440F7}"/>
          </ac:spMkLst>
        </pc:spChg>
        <pc:spChg chg="add del mod">
          <ac:chgData name="João Gaspar" userId="7dec15aa-df9c-4e56-83fb-de5e1da84347" providerId="ADAL" clId="{24EF49C4-5903-4D30-AD74-1626839116B9}" dt="2024-03-02T15:40:58.219" v="410"/>
          <ac:spMkLst>
            <pc:docMk/>
            <pc:sldMk cId="1722950161" sldId="272"/>
            <ac:spMk id="54" creationId="{1BA8BFCD-57CB-4E76-9908-AB2E6316A94B}"/>
          </ac:spMkLst>
        </pc:spChg>
        <pc:spChg chg="add del mod">
          <ac:chgData name="João Gaspar" userId="7dec15aa-df9c-4e56-83fb-de5e1da84347" providerId="ADAL" clId="{24EF49C4-5903-4D30-AD74-1626839116B9}" dt="2024-03-02T15:40:58.219" v="410"/>
          <ac:spMkLst>
            <pc:docMk/>
            <pc:sldMk cId="1722950161" sldId="272"/>
            <ac:spMk id="55" creationId="{74915700-CA1A-4207-9772-D51BFF6A862A}"/>
          </ac:spMkLst>
        </pc:spChg>
        <pc:spChg chg="add del mod">
          <ac:chgData name="João Gaspar" userId="7dec15aa-df9c-4e56-83fb-de5e1da84347" providerId="ADAL" clId="{24EF49C4-5903-4D30-AD74-1626839116B9}" dt="2024-03-02T15:40:58.219" v="410"/>
          <ac:spMkLst>
            <pc:docMk/>
            <pc:sldMk cId="1722950161" sldId="272"/>
            <ac:spMk id="56" creationId="{EE176538-8A47-4987-9A09-B495F7AEA607}"/>
          </ac:spMkLst>
        </pc:spChg>
      </pc:sldChg>
      <pc:sldChg chg="addSp delSp modSp new del mod setBg">
        <pc:chgData name="João Gaspar" userId="7dec15aa-df9c-4e56-83fb-de5e1da84347" providerId="ADAL" clId="{24EF49C4-5903-4D30-AD74-1626839116B9}" dt="2024-03-02T18:17:56.239" v="1245" actId="47"/>
        <pc:sldMkLst>
          <pc:docMk/>
          <pc:sldMk cId="3654263338" sldId="273"/>
        </pc:sldMkLst>
        <pc:spChg chg="mod">
          <ac:chgData name="João Gaspar" userId="7dec15aa-df9c-4e56-83fb-de5e1da84347" providerId="ADAL" clId="{24EF49C4-5903-4D30-AD74-1626839116B9}" dt="2024-03-02T16:47:00.533" v="709" actId="26606"/>
          <ac:spMkLst>
            <pc:docMk/>
            <pc:sldMk cId="3654263338" sldId="273"/>
            <ac:spMk id="2" creationId="{A4157DE8-CC72-45F0-860E-D4B726DC2A35}"/>
          </ac:spMkLst>
        </pc:spChg>
        <pc:spChg chg="mod ord">
          <ac:chgData name="João Gaspar" userId="7dec15aa-df9c-4e56-83fb-de5e1da84347" providerId="ADAL" clId="{24EF49C4-5903-4D30-AD74-1626839116B9}" dt="2024-03-02T16:47:00.533" v="709" actId="26606"/>
          <ac:spMkLst>
            <pc:docMk/>
            <pc:sldMk cId="3654263338" sldId="273"/>
            <ac:spMk id="3" creationId="{F426117A-8C43-4397-9300-3FCB01C3AA31}"/>
          </ac:spMkLst>
        </pc:spChg>
        <pc:spChg chg="mod">
          <ac:chgData name="João Gaspar" userId="7dec15aa-df9c-4e56-83fb-de5e1da84347" providerId="ADAL" clId="{24EF49C4-5903-4D30-AD74-1626839116B9}" dt="2024-03-02T16:47:00.533" v="709" actId="26606"/>
          <ac:spMkLst>
            <pc:docMk/>
            <pc:sldMk cId="3654263338" sldId="273"/>
            <ac:spMk id="4" creationId="{C6AD1DCE-2437-4237-BB1B-6BCC120F3F4A}"/>
          </ac:spMkLst>
        </pc:spChg>
        <pc:spChg chg="add">
          <ac:chgData name="João Gaspar" userId="7dec15aa-df9c-4e56-83fb-de5e1da84347" providerId="ADAL" clId="{24EF49C4-5903-4D30-AD74-1626839116B9}" dt="2024-03-02T16:47:00.533" v="709" actId="26606"/>
          <ac:spMkLst>
            <pc:docMk/>
            <pc:sldMk cId="3654263338" sldId="273"/>
            <ac:spMk id="9" creationId="{B34F5AD2-EDBD-4BBD-A55C-EAFFD0C7097A}"/>
          </ac:spMkLst>
        </pc:spChg>
        <pc:spChg chg="add del mod">
          <ac:chgData name="João Gaspar" userId="7dec15aa-df9c-4e56-83fb-de5e1da84347" providerId="ADAL" clId="{24EF49C4-5903-4D30-AD74-1626839116B9}" dt="2024-03-02T18:17:40.356" v="1241" actId="478"/>
          <ac:spMkLst>
            <pc:docMk/>
            <pc:sldMk cId="3654263338" sldId="273"/>
            <ac:spMk id="10" creationId="{4B6457DE-CE4E-4BA5-9A40-EAC5317A5A3A}"/>
          </ac:spMkLst>
        </pc:spChg>
        <pc:spChg chg="add">
          <ac:chgData name="João Gaspar" userId="7dec15aa-df9c-4e56-83fb-de5e1da84347" providerId="ADAL" clId="{24EF49C4-5903-4D30-AD74-1626839116B9}" dt="2024-03-02T16:47:00.533" v="709" actId="26606"/>
          <ac:spMkLst>
            <pc:docMk/>
            <pc:sldMk cId="3654263338" sldId="273"/>
            <ac:spMk id="11" creationId="{C3896A03-3945-419A-B66B-4EE266EDD152}"/>
          </ac:spMkLst>
        </pc:spChg>
        <pc:spChg chg="add">
          <ac:chgData name="João Gaspar" userId="7dec15aa-df9c-4e56-83fb-de5e1da84347" providerId="ADAL" clId="{24EF49C4-5903-4D30-AD74-1626839116B9}" dt="2024-03-02T16:47:00.533" v="709" actId="26606"/>
          <ac:spMkLst>
            <pc:docMk/>
            <pc:sldMk cId="3654263338" sldId="273"/>
            <ac:spMk id="13" creationId="{B8EAE243-3A9F-4A46-B0D9-04C723A8A1BD}"/>
          </ac:spMkLst>
        </pc:spChg>
        <pc:picChg chg="del mod modCrop">
          <ac:chgData name="João Gaspar" userId="7dec15aa-df9c-4e56-83fb-de5e1da84347" providerId="ADAL" clId="{24EF49C4-5903-4D30-AD74-1626839116B9}" dt="2024-03-02T18:17:37.442" v="1240" actId="478"/>
          <ac:picMkLst>
            <pc:docMk/>
            <pc:sldMk cId="3654263338" sldId="273"/>
            <ac:picMk id="6" creationId="{65E71F3C-1DBB-3622-2103-2495663EA648}"/>
          </ac:picMkLst>
        </pc:picChg>
      </pc:sldChg>
      <pc:sldChg chg="addSp delSp modSp new mod ord setBg">
        <pc:chgData name="João Gaspar" userId="7dec15aa-df9c-4e56-83fb-de5e1da84347" providerId="ADAL" clId="{24EF49C4-5903-4D30-AD74-1626839116B9}" dt="2024-03-02T18:33:37.464" v="1694" actId="1076"/>
        <pc:sldMkLst>
          <pc:docMk/>
          <pc:sldMk cId="77793282" sldId="274"/>
        </pc:sldMkLst>
        <pc:spChg chg="del mod">
          <ac:chgData name="João Gaspar" userId="7dec15aa-df9c-4e56-83fb-de5e1da84347" providerId="ADAL" clId="{24EF49C4-5903-4D30-AD74-1626839116B9}" dt="2024-03-02T16:47:30.217" v="720" actId="478"/>
          <ac:spMkLst>
            <pc:docMk/>
            <pc:sldMk cId="77793282" sldId="274"/>
            <ac:spMk id="2" creationId="{A53DA431-F650-4794-87D9-091F24B0D15B}"/>
          </ac:spMkLst>
        </pc:spChg>
        <pc:spChg chg="del mod">
          <ac:chgData name="João Gaspar" userId="7dec15aa-df9c-4e56-83fb-de5e1da84347" providerId="ADAL" clId="{24EF49C4-5903-4D30-AD74-1626839116B9}" dt="2024-03-02T16:48:19.333" v="741" actId="478"/>
          <ac:spMkLst>
            <pc:docMk/>
            <pc:sldMk cId="77793282" sldId="274"/>
            <ac:spMk id="3" creationId="{8D699189-D71B-46EA-BA1A-7F09A920F4CC}"/>
          </ac:spMkLst>
        </pc:spChg>
        <pc:spChg chg="add del">
          <ac:chgData name="João Gaspar" userId="7dec15aa-df9c-4e56-83fb-de5e1da84347" providerId="ADAL" clId="{24EF49C4-5903-4D30-AD74-1626839116B9}" dt="2024-03-02T16:47:21.427" v="716" actId="26606"/>
          <ac:spMkLst>
            <pc:docMk/>
            <pc:sldMk cId="77793282" sldId="274"/>
            <ac:spMk id="8" creationId="{C3896A03-3945-419A-B66B-4EE266EDD152}"/>
          </ac:spMkLst>
        </pc:spChg>
        <pc:spChg chg="add mod">
          <ac:chgData name="João Gaspar" userId="7dec15aa-df9c-4e56-83fb-de5e1da84347" providerId="ADAL" clId="{24EF49C4-5903-4D30-AD74-1626839116B9}" dt="2024-03-02T16:47:28.403" v="719"/>
          <ac:spMkLst>
            <pc:docMk/>
            <pc:sldMk cId="77793282" sldId="274"/>
            <ac:spMk id="9" creationId="{125D46F1-64A8-43FF-9A72-85259833318B}"/>
          </ac:spMkLst>
        </pc:spChg>
        <pc:spChg chg="add del">
          <ac:chgData name="João Gaspar" userId="7dec15aa-df9c-4e56-83fb-de5e1da84347" providerId="ADAL" clId="{24EF49C4-5903-4D30-AD74-1626839116B9}" dt="2024-03-02T16:47:21.427" v="716" actId="26606"/>
          <ac:spMkLst>
            <pc:docMk/>
            <pc:sldMk cId="77793282" sldId="274"/>
            <ac:spMk id="10" creationId="{B34F5AD2-EDBD-4BBD-A55C-EAFFD0C7097A}"/>
          </ac:spMkLst>
        </pc:spChg>
        <pc:spChg chg="add mod">
          <ac:chgData name="João Gaspar" userId="7dec15aa-df9c-4e56-83fb-de5e1da84347" providerId="ADAL" clId="{24EF49C4-5903-4D30-AD74-1626839116B9}" dt="2024-03-02T16:47:38.514" v="739" actId="14100"/>
          <ac:spMkLst>
            <pc:docMk/>
            <pc:sldMk cId="77793282" sldId="274"/>
            <ac:spMk id="11" creationId="{A9A79DDB-B27E-4993-BE71-E39ECBE7B9C6}"/>
          </ac:spMkLst>
        </pc:spChg>
        <pc:spChg chg="add del mod">
          <ac:chgData name="João Gaspar" userId="7dec15aa-df9c-4e56-83fb-de5e1da84347" providerId="ADAL" clId="{24EF49C4-5903-4D30-AD74-1626839116B9}" dt="2024-03-02T16:48:27.592" v="744" actId="478"/>
          <ac:spMkLst>
            <pc:docMk/>
            <pc:sldMk cId="77793282" sldId="274"/>
            <ac:spMk id="12" creationId="{BA20C912-200E-49C2-AE9B-A7FB279AA2D4}"/>
          </ac:spMkLst>
        </pc:spChg>
        <pc:spChg chg="add del mod">
          <ac:chgData name="João Gaspar" userId="7dec15aa-df9c-4e56-83fb-de5e1da84347" providerId="ADAL" clId="{24EF49C4-5903-4D30-AD74-1626839116B9}" dt="2024-03-02T16:48:29.462" v="747" actId="478"/>
          <ac:spMkLst>
            <pc:docMk/>
            <pc:sldMk cId="77793282" sldId="274"/>
            <ac:spMk id="13" creationId="{54DE33BB-AE46-4A3B-AA3D-250F16004F64}"/>
          </ac:spMkLst>
        </pc:spChg>
        <pc:spChg chg="add del mod">
          <ac:chgData name="João Gaspar" userId="7dec15aa-df9c-4e56-83fb-de5e1da84347" providerId="ADAL" clId="{24EF49C4-5903-4D30-AD74-1626839116B9}" dt="2024-03-02T16:48:37.121" v="750" actId="478"/>
          <ac:spMkLst>
            <pc:docMk/>
            <pc:sldMk cId="77793282" sldId="274"/>
            <ac:spMk id="14" creationId="{AED358E4-5E22-4087-B38C-C69AB56AEFB0}"/>
          </ac:spMkLst>
        </pc:spChg>
        <pc:spChg chg="add">
          <ac:chgData name="João Gaspar" userId="7dec15aa-df9c-4e56-83fb-de5e1da84347" providerId="ADAL" clId="{24EF49C4-5903-4D30-AD74-1626839116B9}" dt="2024-03-02T16:47:21.427" v="716" actId="26606"/>
          <ac:spMkLst>
            <pc:docMk/>
            <pc:sldMk cId="77793282" sldId="274"/>
            <ac:spMk id="15" creationId="{C3896A03-3945-419A-B66B-4EE266EDD152}"/>
          </ac:spMkLst>
        </pc:spChg>
        <pc:spChg chg="add del mod">
          <ac:chgData name="João Gaspar" userId="7dec15aa-df9c-4e56-83fb-de5e1da84347" providerId="ADAL" clId="{24EF49C4-5903-4D30-AD74-1626839116B9}" dt="2024-03-02T16:48:54.198" v="760" actId="478"/>
          <ac:spMkLst>
            <pc:docMk/>
            <pc:sldMk cId="77793282" sldId="274"/>
            <ac:spMk id="16" creationId="{166F10D3-6E71-4FE7-B207-DD0DAFAA69DF}"/>
          </ac:spMkLst>
        </pc:spChg>
        <pc:spChg chg="add">
          <ac:chgData name="João Gaspar" userId="7dec15aa-df9c-4e56-83fb-de5e1da84347" providerId="ADAL" clId="{24EF49C4-5903-4D30-AD74-1626839116B9}" dt="2024-03-02T16:47:21.427" v="716" actId="26606"/>
          <ac:spMkLst>
            <pc:docMk/>
            <pc:sldMk cId="77793282" sldId="274"/>
            <ac:spMk id="17" creationId="{B34F5AD2-EDBD-4BBD-A55C-EAFFD0C7097A}"/>
          </ac:spMkLst>
        </pc:spChg>
        <pc:spChg chg="add del mod">
          <ac:chgData name="João Gaspar" userId="7dec15aa-df9c-4e56-83fb-de5e1da84347" providerId="ADAL" clId="{24EF49C4-5903-4D30-AD74-1626839116B9}" dt="2024-03-02T17:07:20.946" v="889" actId="478"/>
          <ac:spMkLst>
            <pc:docMk/>
            <pc:sldMk cId="77793282" sldId="274"/>
            <ac:spMk id="18" creationId="{35302BD4-965D-4677-AD77-44F5E4E717F9}"/>
          </ac:spMkLst>
        </pc:spChg>
        <pc:spChg chg="add del mod">
          <ac:chgData name="João Gaspar" userId="7dec15aa-df9c-4e56-83fb-de5e1da84347" providerId="ADAL" clId="{24EF49C4-5903-4D30-AD74-1626839116B9}" dt="2024-03-02T17:07:33.084" v="892" actId="478"/>
          <ac:spMkLst>
            <pc:docMk/>
            <pc:sldMk cId="77793282" sldId="274"/>
            <ac:spMk id="19" creationId="{52CEE58C-B58A-4802-8E1D-2B3064554833}"/>
          </ac:spMkLst>
        </pc:spChg>
        <pc:spChg chg="add del mod">
          <ac:chgData name="João Gaspar" userId="7dec15aa-df9c-4e56-83fb-de5e1da84347" providerId="ADAL" clId="{24EF49C4-5903-4D30-AD74-1626839116B9}" dt="2024-03-02T17:07:40.535" v="897" actId="478"/>
          <ac:spMkLst>
            <pc:docMk/>
            <pc:sldMk cId="77793282" sldId="274"/>
            <ac:spMk id="20" creationId="{A56639AE-D037-4C65-8CD0-9DE08EAC70F7}"/>
          </ac:spMkLst>
        </pc:spChg>
        <pc:spChg chg="add mod">
          <ac:chgData name="João Gaspar" userId="7dec15aa-df9c-4e56-83fb-de5e1da84347" providerId="ADAL" clId="{24EF49C4-5903-4D30-AD74-1626839116B9}" dt="2024-03-02T17:08:03.935" v="903" actId="1036"/>
          <ac:spMkLst>
            <pc:docMk/>
            <pc:sldMk cId="77793282" sldId="274"/>
            <ac:spMk id="21" creationId="{913D24EA-B646-41D5-8C7A-3431341A069B}"/>
          </ac:spMkLst>
        </pc:spChg>
        <pc:spChg chg="add mod">
          <ac:chgData name="João Gaspar" userId="7dec15aa-df9c-4e56-83fb-de5e1da84347" providerId="ADAL" clId="{24EF49C4-5903-4D30-AD74-1626839116B9}" dt="2024-03-02T18:33:37.464" v="1694" actId="1076"/>
          <ac:spMkLst>
            <pc:docMk/>
            <pc:sldMk cId="77793282" sldId="274"/>
            <ac:spMk id="22" creationId="{25F7B9B2-6BEC-40EB-9738-D091E52370E4}"/>
          </ac:spMkLst>
        </pc:spChg>
        <pc:picChg chg="add mod">
          <ac:chgData name="João Gaspar" userId="7dec15aa-df9c-4e56-83fb-de5e1da84347" providerId="ADAL" clId="{24EF49C4-5903-4D30-AD74-1626839116B9}" dt="2024-03-02T17:07:08.623" v="888" actId="1076"/>
          <ac:picMkLst>
            <pc:docMk/>
            <pc:sldMk cId="77793282" sldId="274"/>
            <ac:picMk id="2050" creationId="{A862E01A-F4E2-42F6-A09A-6D0DE8469189}"/>
          </ac:picMkLst>
        </pc:picChg>
      </pc:sldChg>
      <pc:sldChg chg="delSp add del setBg delDesignElem">
        <pc:chgData name="João Gaspar" userId="7dec15aa-df9c-4e56-83fb-de5e1da84347" providerId="ADAL" clId="{24EF49C4-5903-4D30-AD74-1626839116B9}" dt="2024-03-02T16:47:09.717" v="713" actId="47"/>
        <pc:sldMkLst>
          <pc:docMk/>
          <pc:sldMk cId="1384779972" sldId="274"/>
        </pc:sldMkLst>
        <pc:spChg chg="del">
          <ac:chgData name="João Gaspar" userId="7dec15aa-df9c-4e56-83fb-de5e1da84347" providerId="ADAL" clId="{24EF49C4-5903-4D30-AD74-1626839116B9}" dt="2024-03-02T16:47:06.042" v="711"/>
          <ac:spMkLst>
            <pc:docMk/>
            <pc:sldMk cId="1384779972" sldId="274"/>
            <ac:spMk id="9" creationId="{C3896A03-3945-419A-B66B-4EE266EDD152}"/>
          </ac:spMkLst>
        </pc:spChg>
        <pc:spChg chg="del">
          <ac:chgData name="João Gaspar" userId="7dec15aa-df9c-4e56-83fb-de5e1da84347" providerId="ADAL" clId="{24EF49C4-5903-4D30-AD74-1626839116B9}" dt="2024-03-02T16:47:06.042" v="711"/>
          <ac:spMkLst>
            <pc:docMk/>
            <pc:sldMk cId="1384779972" sldId="274"/>
            <ac:spMk id="11" creationId="{B34F5AD2-EDBD-4BBD-A55C-EAFFD0C7097A}"/>
          </ac:spMkLst>
        </pc:spChg>
      </pc:sldChg>
      <pc:sldChg chg="new del">
        <pc:chgData name="João Gaspar" userId="7dec15aa-df9c-4e56-83fb-de5e1da84347" providerId="ADAL" clId="{24EF49C4-5903-4D30-AD74-1626839116B9}" dt="2024-03-02T17:14:37.418" v="937" actId="47"/>
        <pc:sldMkLst>
          <pc:docMk/>
          <pc:sldMk cId="510905703" sldId="275"/>
        </pc:sldMkLst>
      </pc:sldChg>
      <pc:sldChg chg="new del">
        <pc:chgData name="João Gaspar" userId="7dec15aa-df9c-4e56-83fb-de5e1da84347" providerId="ADAL" clId="{24EF49C4-5903-4D30-AD74-1626839116B9}" dt="2024-03-02T17:14:08.977" v="933" actId="47"/>
        <pc:sldMkLst>
          <pc:docMk/>
          <pc:sldMk cId="611123741" sldId="275"/>
        </pc:sldMkLst>
      </pc:sldChg>
      <pc:sldChg chg="new del">
        <pc:chgData name="João Gaspar" userId="7dec15aa-df9c-4e56-83fb-de5e1da84347" providerId="ADAL" clId="{24EF49C4-5903-4D30-AD74-1626839116B9}" dt="2024-03-02T17:14:06.468" v="931" actId="47"/>
        <pc:sldMkLst>
          <pc:docMk/>
          <pc:sldMk cId="855888104" sldId="275"/>
        </pc:sldMkLst>
      </pc:sldChg>
      <pc:sldChg chg="addSp delSp modSp add mod">
        <pc:chgData name="João Gaspar" userId="7dec15aa-df9c-4e56-83fb-de5e1da84347" providerId="ADAL" clId="{24EF49C4-5903-4D30-AD74-1626839116B9}" dt="2024-03-02T18:34:03.610" v="1702" actId="1076"/>
        <pc:sldMkLst>
          <pc:docMk/>
          <pc:sldMk cId="1362712344" sldId="275"/>
        </pc:sldMkLst>
        <pc:spChg chg="mod">
          <ac:chgData name="João Gaspar" userId="7dec15aa-df9c-4e56-83fb-de5e1da84347" providerId="ADAL" clId="{24EF49C4-5903-4D30-AD74-1626839116B9}" dt="2024-03-02T17:59:21.880" v="1006" actId="14100"/>
          <ac:spMkLst>
            <pc:docMk/>
            <pc:sldMk cId="1362712344" sldId="275"/>
            <ac:spMk id="11" creationId="{A9A79DDB-B27E-4993-BE71-E39ECBE7B9C6}"/>
          </ac:spMkLst>
        </pc:spChg>
        <pc:spChg chg="mod">
          <ac:chgData name="João Gaspar" userId="7dec15aa-df9c-4e56-83fb-de5e1da84347" providerId="ADAL" clId="{24EF49C4-5903-4D30-AD74-1626839116B9}" dt="2024-03-02T18:33:58.721" v="1701" actId="1076"/>
          <ac:spMkLst>
            <pc:docMk/>
            <pc:sldMk cId="1362712344" sldId="275"/>
            <ac:spMk id="22" creationId="{25F7B9B2-6BEC-40EB-9738-D091E52370E4}"/>
          </ac:spMkLst>
        </pc:spChg>
        <pc:picChg chg="add mod">
          <ac:chgData name="João Gaspar" userId="7dec15aa-df9c-4e56-83fb-de5e1da84347" providerId="ADAL" clId="{24EF49C4-5903-4D30-AD74-1626839116B9}" dt="2024-03-02T18:03:01.830" v="1042" actId="1076"/>
          <ac:picMkLst>
            <pc:docMk/>
            <pc:sldMk cId="1362712344" sldId="275"/>
            <ac:picMk id="10" creationId="{94BD261C-36F4-4884-9925-49F47BB1278A}"/>
          </ac:picMkLst>
        </pc:picChg>
        <pc:picChg chg="add mod">
          <ac:chgData name="João Gaspar" userId="7dec15aa-df9c-4e56-83fb-de5e1da84347" providerId="ADAL" clId="{24EF49C4-5903-4D30-AD74-1626839116B9}" dt="2024-03-02T18:34:03.610" v="1702" actId="1076"/>
          <ac:picMkLst>
            <pc:docMk/>
            <pc:sldMk cId="1362712344" sldId="275"/>
            <ac:picMk id="12" creationId="{A0EFDA20-E43A-4148-94B3-013D7024AE3B}"/>
          </ac:picMkLst>
        </pc:picChg>
        <pc:picChg chg="del">
          <ac:chgData name="João Gaspar" userId="7dec15aa-df9c-4e56-83fb-de5e1da84347" providerId="ADAL" clId="{24EF49C4-5903-4D30-AD74-1626839116B9}" dt="2024-03-02T17:18:11.127" v="976" actId="478"/>
          <ac:picMkLst>
            <pc:docMk/>
            <pc:sldMk cId="1362712344" sldId="275"/>
            <ac:picMk id="2050" creationId="{A862E01A-F4E2-42F6-A09A-6D0DE8469189}"/>
          </ac:picMkLst>
        </pc:picChg>
      </pc:sldChg>
      <pc:sldChg chg="new del">
        <pc:chgData name="João Gaspar" userId="7dec15aa-df9c-4e56-83fb-de5e1da84347" providerId="ADAL" clId="{24EF49C4-5903-4D30-AD74-1626839116B9}" dt="2024-03-02T17:14:11.545" v="935" actId="47"/>
        <pc:sldMkLst>
          <pc:docMk/>
          <pc:sldMk cId="2109260347" sldId="275"/>
        </pc:sldMkLst>
      </pc:sldChg>
      <pc:sldChg chg="delSp add del setBg delDesignElem">
        <pc:chgData name="João Gaspar" userId="7dec15aa-df9c-4e56-83fb-de5e1da84347" providerId="ADAL" clId="{24EF49C4-5903-4D30-AD74-1626839116B9}" dt="2024-03-02T17:13:57.749" v="929" actId="47"/>
        <pc:sldMkLst>
          <pc:docMk/>
          <pc:sldMk cId="3548774225" sldId="275"/>
        </pc:sldMkLst>
        <pc:spChg chg="del">
          <ac:chgData name="João Gaspar" userId="7dec15aa-df9c-4e56-83fb-de5e1da84347" providerId="ADAL" clId="{24EF49C4-5903-4D30-AD74-1626839116B9}" dt="2024-03-02T17:13:54.024" v="928"/>
          <ac:spMkLst>
            <pc:docMk/>
            <pc:sldMk cId="3548774225" sldId="275"/>
            <ac:spMk id="15" creationId="{C3896A03-3945-419A-B66B-4EE266EDD152}"/>
          </ac:spMkLst>
        </pc:spChg>
        <pc:spChg chg="del">
          <ac:chgData name="João Gaspar" userId="7dec15aa-df9c-4e56-83fb-de5e1da84347" providerId="ADAL" clId="{24EF49C4-5903-4D30-AD74-1626839116B9}" dt="2024-03-02T17:13:54.024" v="928"/>
          <ac:spMkLst>
            <pc:docMk/>
            <pc:sldMk cId="3548774225" sldId="275"/>
            <ac:spMk id="17" creationId="{B34F5AD2-EDBD-4BBD-A55C-EAFFD0C7097A}"/>
          </ac:spMkLst>
        </pc:spChg>
      </pc:sldChg>
      <pc:sldChg chg="new del">
        <pc:chgData name="João Gaspar" userId="7dec15aa-df9c-4e56-83fb-de5e1da84347" providerId="ADAL" clId="{24EF49C4-5903-4D30-AD74-1626839116B9}" dt="2024-03-02T17:14:57.792" v="939" actId="47"/>
        <pc:sldMkLst>
          <pc:docMk/>
          <pc:sldMk cId="3664909075" sldId="275"/>
        </pc:sldMkLst>
      </pc:sldChg>
      <pc:sldChg chg="add del">
        <pc:chgData name="João Gaspar" userId="7dec15aa-df9c-4e56-83fb-de5e1da84347" providerId="ADAL" clId="{24EF49C4-5903-4D30-AD74-1626839116B9}" dt="2024-03-02T18:27:15.153" v="1597" actId="47"/>
        <pc:sldMkLst>
          <pc:docMk/>
          <pc:sldMk cId="4149378404" sldId="276"/>
        </pc:sldMkLst>
      </pc:sldChg>
      <pc:sldChg chg="del">
        <pc:chgData name="João Gaspar" userId="7dec15aa-df9c-4e56-83fb-de5e1da84347" providerId="ADAL" clId="{24EF49C4-5903-4D30-AD74-1626839116B9}" dt="2024-03-02T18:25:58.643" v="1569" actId="47"/>
        <pc:sldMkLst>
          <pc:docMk/>
          <pc:sldMk cId="740637178" sldId="277"/>
        </pc:sldMkLst>
      </pc:sldChg>
      <pc:sldChg chg="modSp del mod">
        <pc:chgData name="João Gaspar" userId="7dec15aa-df9c-4e56-83fb-de5e1da84347" providerId="ADAL" clId="{24EF49C4-5903-4D30-AD74-1626839116B9}" dt="2024-03-02T18:36:40.576" v="1764" actId="47"/>
        <pc:sldMkLst>
          <pc:docMk/>
          <pc:sldMk cId="1784122044" sldId="278"/>
        </pc:sldMkLst>
        <pc:spChg chg="mod">
          <ac:chgData name="João Gaspar" userId="7dec15aa-df9c-4e56-83fb-de5e1da84347" providerId="ADAL" clId="{24EF49C4-5903-4D30-AD74-1626839116B9}" dt="2024-03-02T18:35:44.787" v="1752" actId="20577"/>
          <ac:spMkLst>
            <pc:docMk/>
            <pc:sldMk cId="1784122044" sldId="278"/>
            <ac:spMk id="2" creationId="{A4157DE8-CC72-45F0-860E-D4B726DC2A35}"/>
          </ac:spMkLst>
        </pc:spChg>
        <pc:picChg chg="mod">
          <ac:chgData name="João Gaspar" userId="7dec15aa-df9c-4e56-83fb-de5e1da84347" providerId="ADAL" clId="{24EF49C4-5903-4D30-AD74-1626839116B9}" dt="2024-03-02T18:36:01.923" v="1755" actId="1076"/>
          <ac:picMkLst>
            <pc:docMk/>
            <pc:sldMk cId="1784122044" sldId="278"/>
            <ac:picMk id="3" creationId="{A2411C4A-7711-9080-EBEF-1432A843BD5E}"/>
          </ac:picMkLst>
        </pc:picChg>
        <pc:picChg chg="mod">
          <ac:chgData name="João Gaspar" userId="7dec15aa-df9c-4e56-83fb-de5e1da84347" providerId="ADAL" clId="{24EF49C4-5903-4D30-AD74-1626839116B9}" dt="2024-03-02T18:36:01.923" v="1755" actId="1076"/>
          <ac:picMkLst>
            <pc:docMk/>
            <pc:sldMk cId="1784122044" sldId="278"/>
            <ac:picMk id="6" creationId="{A3737857-3D6D-8BA6-253B-5C09CEFAE7CE}"/>
          </ac:picMkLst>
        </pc:picChg>
      </pc:sldChg>
      <pc:sldChg chg="del">
        <pc:chgData name="João Gaspar" userId="7dec15aa-df9c-4e56-83fb-de5e1da84347" providerId="ADAL" clId="{24EF49C4-5903-4D30-AD74-1626839116B9}" dt="2024-03-02T18:40:43.106" v="1821" actId="47"/>
        <pc:sldMkLst>
          <pc:docMk/>
          <pc:sldMk cId="667368589" sldId="279"/>
        </pc:sldMkLst>
      </pc:sldChg>
      <pc:sldChg chg="addSp delSp modSp del mod">
        <pc:chgData name="João Gaspar" userId="7dec15aa-df9c-4e56-83fb-de5e1da84347" providerId="ADAL" clId="{24EF49C4-5903-4D30-AD74-1626839116B9}" dt="2024-03-02T18:41:18.855" v="1832" actId="47"/>
        <pc:sldMkLst>
          <pc:docMk/>
          <pc:sldMk cId="2144147535" sldId="280"/>
        </pc:sldMkLst>
        <pc:spChg chg="add del mod">
          <ac:chgData name="João Gaspar" userId="7dec15aa-df9c-4e56-83fb-de5e1da84347" providerId="ADAL" clId="{24EF49C4-5903-4D30-AD74-1626839116B9}" dt="2024-03-02T18:40:55.163" v="1824" actId="21"/>
          <ac:spMkLst>
            <pc:docMk/>
            <pc:sldMk cId="2144147535" sldId="280"/>
            <ac:spMk id="12" creationId="{233F67C5-6277-4CCD-BF99-D2FDCD6BD8CA}"/>
          </ac:spMkLst>
        </pc:spChg>
        <pc:picChg chg="add del">
          <ac:chgData name="João Gaspar" userId="7dec15aa-df9c-4e56-83fb-de5e1da84347" providerId="ADAL" clId="{24EF49C4-5903-4D30-AD74-1626839116B9}" dt="2024-03-02T18:40:55.163" v="1824" actId="21"/>
          <ac:picMkLst>
            <pc:docMk/>
            <pc:sldMk cId="2144147535" sldId="280"/>
            <ac:picMk id="7" creationId="{BEC89C61-F295-B4A9-A9A6-2C860F4BC9ED}"/>
          </ac:picMkLst>
        </pc:picChg>
        <pc:picChg chg="add del">
          <ac:chgData name="João Gaspar" userId="7dec15aa-df9c-4e56-83fb-de5e1da84347" providerId="ADAL" clId="{24EF49C4-5903-4D30-AD74-1626839116B9}" dt="2024-03-02T18:40:55.163" v="1824" actId="21"/>
          <ac:picMkLst>
            <pc:docMk/>
            <pc:sldMk cId="2144147535" sldId="280"/>
            <ac:picMk id="10" creationId="{259F694B-3F35-052F-7E37-460FEA830D2E}"/>
          </ac:picMkLst>
        </pc:picChg>
      </pc:sldChg>
      <pc:sldChg chg="addSp modSp add mod">
        <pc:chgData name="João Gaspar" userId="7dec15aa-df9c-4e56-83fb-de5e1da84347" providerId="ADAL" clId="{24EF49C4-5903-4D30-AD74-1626839116B9}" dt="2024-03-02T18:27:05.090" v="1596" actId="1035"/>
        <pc:sldMkLst>
          <pc:docMk/>
          <pc:sldMk cId="1744321516" sldId="281"/>
        </pc:sldMkLst>
        <pc:spChg chg="mod">
          <ac:chgData name="João Gaspar" userId="7dec15aa-df9c-4e56-83fb-de5e1da84347" providerId="ADAL" clId="{24EF49C4-5903-4D30-AD74-1626839116B9}" dt="2024-03-02T18:06:00.833" v="1125" actId="14100"/>
          <ac:spMkLst>
            <pc:docMk/>
            <pc:sldMk cId="1744321516" sldId="281"/>
            <ac:spMk id="11" creationId="{A9A79DDB-B27E-4993-BE71-E39ECBE7B9C6}"/>
          </ac:spMkLst>
        </pc:spChg>
        <pc:spChg chg="mod">
          <ac:chgData name="João Gaspar" userId="7dec15aa-df9c-4e56-83fb-de5e1da84347" providerId="ADAL" clId="{24EF49C4-5903-4D30-AD74-1626839116B9}" dt="2024-03-02T18:25:43.116" v="1568" actId="20577"/>
          <ac:spMkLst>
            <pc:docMk/>
            <pc:sldMk cId="1744321516" sldId="281"/>
            <ac:spMk id="22" creationId="{25F7B9B2-6BEC-40EB-9738-D091E52370E4}"/>
          </ac:spMkLst>
        </pc:spChg>
        <pc:picChg chg="add mod">
          <ac:chgData name="João Gaspar" userId="7dec15aa-df9c-4e56-83fb-de5e1da84347" providerId="ADAL" clId="{24EF49C4-5903-4D30-AD74-1626839116B9}" dt="2024-03-02T18:27:05.090" v="1596" actId="1035"/>
          <ac:picMkLst>
            <pc:docMk/>
            <pc:sldMk cId="1744321516" sldId="281"/>
            <ac:picMk id="8" creationId="{449B66B0-A1BE-4D73-ADE8-8609CBFE29F5}"/>
          </ac:picMkLst>
        </pc:picChg>
        <pc:picChg chg="add mod">
          <ac:chgData name="João Gaspar" userId="7dec15aa-df9c-4e56-83fb-de5e1da84347" providerId="ADAL" clId="{24EF49C4-5903-4D30-AD74-1626839116B9}" dt="2024-03-02T18:17:51.715" v="1244" actId="1076"/>
          <ac:picMkLst>
            <pc:docMk/>
            <pc:sldMk cId="1744321516" sldId="281"/>
            <ac:picMk id="10" creationId="{42BC6D0D-19AC-475F-AC33-846A567B4B3F}"/>
          </ac:picMkLst>
        </pc:picChg>
      </pc:sldChg>
      <pc:sldChg chg="delSp add del setBg delDesignElem">
        <pc:chgData name="João Gaspar" userId="7dec15aa-df9c-4e56-83fb-de5e1da84347" providerId="ADAL" clId="{24EF49C4-5903-4D30-AD74-1626839116B9}" dt="2024-03-02T17:58:52" v="979" actId="47"/>
        <pc:sldMkLst>
          <pc:docMk/>
          <pc:sldMk cId="3428429010" sldId="281"/>
        </pc:sldMkLst>
        <pc:spChg chg="del">
          <ac:chgData name="João Gaspar" userId="7dec15aa-df9c-4e56-83fb-de5e1da84347" providerId="ADAL" clId="{24EF49C4-5903-4D30-AD74-1626839116B9}" dt="2024-03-02T17:58:51.020" v="978"/>
          <ac:spMkLst>
            <pc:docMk/>
            <pc:sldMk cId="3428429010" sldId="281"/>
            <ac:spMk id="15" creationId="{C3896A03-3945-419A-B66B-4EE266EDD152}"/>
          </ac:spMkLst>
        </pc:spChg>
        <pc:spChg chg="del">
          <ac:chgData name="João Gaspar" userId="7dec15aa-df9c-4e56-83fb-de5e1da84347" providerId="ADAL" clId="{24EF49C4-5903-4D30-AD74-1626839116B9}" dt="2024-03-02T17:58:51.020" v="978"/>
          <ac:spMkLst>
            <pc:docMk/>
            <pc:sldMk cId="3428429010" sldId="281"/>
            <ac:spMk id="17" creationId="{B34F5AD2-EDBD-4BBD-A55C-EAFFD0C7097A}"/>
          </ac:spMkLst>
        </pc:spChg>
      </pc:sldChg>
      <pc:sldChg chg="addSp modSp add mod">
        <pc:chgData name="João Gaspar" userId="7dec15aa-df9c-4e56-83fb-de5e1da84347" providerId="ADAL" clId="{24EF49C4-5903-4D30-AD74-1626839116B9}" dt="2024-03-02T18:26:29.794" v="1575" actId="1076"/>
        <pc:sldMkLst>
          <pc:docMk/>
          <pc:sldMk cId="201346674" sldId="282"/>
        </pc:sldMkLst>
        <pc:spChg chg="mod">
          <ac:chgData name="João Gaspar" userId="7dec15aa-df9c-4e56-83fb-de5e1da84347" providerId="ADAL" clId="{24EF49C4-5903-4D30-AD74-1626839116B9}" dt="2024-03-02T17:59:47.138" v="1024" actId="20577"/>
          <ac:spMkLst>
            <pc:docMk/>
            <pc:sldMk cId="201346674" sldId="282"/>
            <ac:spMk id="11" creationId="{A9A79DDB-B27E-4993-BE71-E39ECBE7B9C6}"/>
          </ac:spMkLst>
        </pc:spChg>
        <pc:spChg chg="mod">
          <ac:chgData name="João Gaspar" userId="7dec15aa-df9c-4e56-83fb-de5e1da84347" providerId="ADAL" clId="{24EF49C4-5903-4D30-AD74-1626839116B9}" dt="2024-03-02T18:18:43.268" v="1249" actId="20577"/>
          <ac:spMkLst>
            <pc:docMk/>
            <pc:sldMk cId="201346674" sldId="282"/>
            <ac:spMk id="22" creationId="{25F7B9B2-6BEC-40EB-9738-D091E52370E4}"/>
          </ac:spMkLst>
        </pc:spChg>
        <pc:picChg chg="add mod modCrop">
          <ac:chgData name="João Gaspar" userId="7dec15aa-df9c-4e56-83fb-de5e1da84347" providerId="ADAL" clId="{24EF49C4-5903-4D30-AD74-1626839116B9}" dt="2024-03-02T18:26:29.794" v="1575" actId="1076"/>
          <ac:picMkLst>
            <pc:docMk/>
            <pc:sldMk cId="201346674" sldId="282"/>
            <ac:picMk id="8" creationId="{185997FF-D1B8-4E96-8972-1DC2D3354E99}"/>
          </ac:picMkLst>
        </pc:picChg>
      </pc:sldChg>
      <pc:sldChg chg="addSp delSp modSp add mod">
        <pc:chgData name="João Gaspar" userId="7dec15aa-df9c-4e56-83fb-de5e1da84347" providerId="ADAL" clId="{24EF49C4-5903-4D30-AD74-1626839116B9}" dt="2024-03-02T18:29:17.315" v="1609" actId="20577"/>
        <pc:sldMkLst>
          <pc:docMk/>
          <pc:sldMk cId="2413954319" sldId="283"/>
        </pc:sldMkLst>
        <pc:spChg chg="mod">
          <ac:chgData name="João Gaspar" userId="7dec15aa-df9c-4e56-83fb-de5e1da84347" providerId="ADAL" clId="{24EF49C4-5903-4D30-AD74-1626839116B9}" dt="2024-03-02T18:00:09.071" v="1037" actId="20577"/>
          <ac:spMkLst>
            <pc:docMk/>
            <pc:sldMk cId="2413954319" sldId="283"/>
            <ac:spMk id="11" creationId="{A9A79DDB-B27E-4993-BE71-E39ECBE7B9C6}"/>
          </ac:spMkLst>
        </pc:spChg>
        <pc:spChg chg="mod">
          <ac:chgData name="João Gaspar" userId="7dec15aa-df9c-4e56-83fb-de5e1da84347" providerId="ADAL" clId="{24EF49C4-5903-4D30-AD74-1626839116B9}" dt="2024-03-02T18:29:17.315" v="1609" actId="20577"/>
          <ac:spMkLst>
            <pc:docMk/>
            <pc:sldMk cId="2413954319" sldId="283"/>
            <ac:spMk id="22" creationId="{25F7B9B2-6BEC-40EB-9738-D091E52370E4}"/>
          </ac:spMkLst>
        </pc:spChg>
        <pc:picChg chg="add del mod">
          <ac:chgData name="João Gaspar" userId="7dec15aa-df9c-4e56-83fb-de5e1da84347" providerId="ADAL" clId="{24EF49C4-5903-4D30-AD74-1626839116B9}" dt="2024-03-02T18:23:35.440" v="1531" actId="478"/>
          <ac:picMkLst>
            <pc:docMk/>
            <pc:sldMk cId="2413954319" sldId="283"/>
            <ac:picMk id="3" creationId="{527672D7-FEC5-4050-A955-1718B3536AD3}"/>
          </ac:picMkLst>
        </pc:picChg>
        <pc:picChg chg="add mod">
          <ac:chgData name="João Gaspar" userId="7dec15aa-df9c-4e56-83fb-de5e1da84347" providerId="ADAL" clId="{24EF49C4-5903-4D30-AD74-1626839116B9}" dt="2024-03-02T18:28:43.922" v="1604" actId="1076"/>
          <ac:picMkLst>
            <pc:docMk/>
            <pc:sldMk cId="2413954319" sldId="283"/>
            <ac:picMk id="5" creationId="{4D444D47-9563-40D3-9F04-1D983A4A6B57}"/>
          </ac:picMkLst>
        </pc:picChg>
      </pc:sldChg>
      <pc:sldChg chg="addSp delSp modSp add mod delAnim">
        <pc:chgData name="João Gaspar" userId="7dec15aa-df9c-4e56-83fb-de5e1da84347" providerId="ADAL" clId="{24EF49C4-5903-4D30-AD74-1626839116B9}" dt="2024-03-02T18:35:12.475" v="1730" actId="1076"/>
        <pc:sldMkLst>
          <pc:docMk/>
          <pc:sldMk cId="3843244428" sldId="284"/>
        </pc:sldMkLst>
        <pc:spChg chg="add mod">
          <ac:chgData name="João Gaspar" userId="7dec15aa-df9c-4e56-83fb-de5e1da84347" providerId="ADAL" clId="{24EF49C4-5903-4D30-AD74-1626839116B9}" dt="2024-03-02T18:35:12.475" v="1730" actId="1076"/>
          <ac:spMkLst>
            <pc:docMk/>
            <pc:sldMk cId="3843244428" sldId="284"/>
            <ac:spMk id="10" creationId="{43AE9BE0-D50A-4D07-ACC0-36649E193166}"/>
          </ac:spMkLst>
        </pc:spChg>
        <pc:spChg chg="mod">
          <ac:chgData name="João Gaspar" userId="7dec15aa-df9c-4e56-83fb-de5e1da84347" providerId="ADAL" clId="{24EF49C4-5903-4D30-AD74-1626839116B9}" dt="2024-03-02T18:30:54.004" v="1614" actId="20577"/>
          <ac:spMkLst>
            <pc:docMk/>
            <pc:sldMk cId="3843244428" sldId="284"/>
            <ac:spMk id="11" creationId="{A9A79DDB-B27E-4993-BE71-E39ECBE7B9C6}"/>
          </ac:spMkLst>
        </pc:spChg>
        <pc:spChg chg="del mod">
          <ac:chgData name="João Gaspar" userId="7dec15aa-df9c-4e56-83fb-de5e1da84347" providerId="ADAL" clId="{24EF49C4-5903-4D30-AD74-1626839116B9}" dt="2024-03-02T18:32:53.949" v="1674" actId="478"/>
          <ac:spMkLst>
            <pc:docMk/>
            <pc:sldMk cId="3843244428" sldId="284"/>
            <ac:spMk id="22" creationId="{25F7B9B2-6BEC-40EB-9738-D091E52370E4}"/>
          </ac:spMkLst>
        </pc:spChg>
        <pc:picChg chg="del">
          <ac:chgData name="João Gaspar" userId="7dec15aa-df9c-4e56-83fb-de5e1da84347" providerId="ADAL" clId="{24EF49C4-5903-4D30-AD74-1626839116B9}" dt="2024-03-02T18:30:55.842" v="1615" actId="478"/>
          <ac:picMkLst>
            <pc:docMk/>
            <pc:sldMk cId="3843244428" sldId="284"/>
            <ac:picMk id="5" creationId="{4D444D47-9563-40D3-9F04-1D983A4A6B57}"/>
          </ac:picMkLst>
        </pc:picChg>
      </pc:sldChg>
      <pc:sldChg chg="addSp delSp modSp add mod">
        <pc:chgData name="João Gaspar" userId="7dec15aa-df9c-4e56-83fb-de5e1da84347" providerId="ADAL" clId="{24EF49C4-5903-4D30-AD74-1626839116B9}" dt="2024-03-02T18:38:49.895" v="1792" actId="1076"/>
        <pc:sldMkLst>
          <pc:docMk/>
          <pc:sldMk cId="1330051174" sldId="285"/>
        </pc:sldMkLst>
        <pc:spChg chg="add mod ord">
          <ac:chgData name="João Gaspar" userId="7dec15aa-df9c-4e56-83fb-de5e1da84347" providerId="ADAL" clId="{24EF49C4-5903-4D30-AD74-1626839116B9}" dt="2024-03-02T18:38:35.208" v="1789" actId="171"/>
          <ac:spMkLst>
            <pc:docMk/>
            <pc:sldMk cId="1330051174" sldId="285"/>
            <ac:spMk id="2" creationId="{7CCCA6BC-9F2D-4540-B998-5BD619DE4F65}"/>
          </ac:spMkLst>
        </pc:spChg>
        <pc:spChg chg="del">
          <ac:chgData name="João Gaspar" userId="7dec15aa-df9c-4e56-83fb-de5e1da84347" providerId="ADAL" clId="{24EF49C4-5903-4D30-AD74-1626839116B9}" dt="2024-03-02T18:36:04.880" v="1756" actId="478"/>
          <ac:spMkLst>
            <pc:docMk/>
            <pc:sldMk cId="1330051174" sldId="285"/>
            <ac:spMk id="10" creationId="{43AE9BE0-D50A-4D07-ACC0-36649E193166}"/>
          </ac:spMkLst>
        </pc:spChg>
        <pc:spChg chg="mod">
          <ac:chgData name="João Gaspar" userId="7dec15aa-df9c-4e56-83fb-de5e1da84347" providerId="ADAL" clId="{24EF49C4-5903-4D30-AD74-1626839116B9}" dt="2024-03-02T18:38:13.923" v="1784" actId="14100"/>
          <ac:spMkLst>
            <pc:docMk/>
            <pc:sldMk cId="1330051174" sldId="285"/>
            <ac:spMk id="11" creationId="{A9A79DDB-B27E-4993-BE71-E39ECBE7B9C6}"/>
          </ac:spMkLst>
        </pc:spChg>
        <pc:picChg chg="add mod">
          <ac:chgData name="João Gaspar" userId="7dec15aa-df9c-4e56-83fb-de5e1da84347" providerId="ADAL" clId="{24EF49C4-5903-4D30-AD74-1626839116B9}" dt="2024-03-02T18:38:46.462" v="1791" actId="1076"/>
          <ac:picMkLst>
            <pc:docMk/>
            <pc:sldMk cId="1330051174" sldId="285"/>
            <ac:picMk id="8" creationId="{6E5EC670-02D3-4390-A1E1-2E2C7ED8E39B}"/>
          </ac:picMkLst>
        </pc:picChg>
        <pc:picChg chg="add mod">
          <ac:chgData name="João Gaspar" userId="7dec15aa-df9c-4e56-83fb-de5e1da84347" providerId="ADAL" clId="{24EF49C4-5903-4D30-AD74-1626839116B9}" dt="2024-03-02T18:38:49.895" v="1792" actId="1076"/>
          <ac:picMkLst>
            <pc:docMk/>
            <pc:sldMk cId="1330051174" sldId="285"/>
            <ac:picMk id="12" creationId="{3C9BDBE4-11F2-456E-95DE-12DDB1A990F7}"/>
          </ac:picMkLst>
        </pc:picChg>
      </pc:sldChg>
      <pc:sldChg chg="new del">
        <pc:chgData name="João Gaspar" userId="7dec15aa-df9c-4e56-83fb-de5e1da84347" providerId="ADAL" clId="{24EF49C4-5903-4D30-AD74-1626839116B9}" dt="2024-03-02T18:36:55.501" v="1766" actId="47"/>
        <pc:sldMkLst>
          <pc:docMk/>
          <pc:sldMk cId="2678031516" sldId="286"/>
        </pc:sldMkLst>
      </pc:sldChg>
      <pc:sldChg chg="addSp delSp modSp add mod">
        <pc:chgData name="João Gaspar" userId="7dec15aa-df9c-4e56-83fb-de5e1da84347" providerId="ADAL" clId="{24EF49C4-5903-4D30-AD74-1626839116B9}" dt="2024-03-02T18:40:33.031" v="1819" actId="1076"/>
        <pc:sldMkLst>
          <pc:docMk/>
          <pc:sldMk cId="2732190753" sldId="286"/>
        </pc:sldMkLst>
        <pc:spChg chg="mod">
          <ac:chgData name="João Gaspar" userId="7dec15aa-df9c-4e56-83fb-de5e1da84347" providerId="ADAL" clId="{24EF49C4-5903-4D30-AD74-1626839116B9}" dt="2024-03-02T18:39:01.027" v="1794"/>
          <ac:spMkLst>
            <pc:docMk/>
            <pc:sldMk cId="2732190753" sldId="286"/>
            <ac:spMk id="11" creationId="{A9A79DDB-B27E-4993-BE71-E39ECBE7B9C6}"/>
          </ac:spMkLst>
        </pc:spChg>
        <pc:picChg chg="del">
          <ac:chgData name="João Gaspar" userId="7dec15aa-df9c-4e56-83fb-de5e1da84347" providerId="ADAL" clId="{24EF49C4-5903-4D30-AD74-1626839116B9}" dt="2024-03-02T18:39:10.089" v="1795" actId="478"/>
          <ac:picMkLst>
            <pc:docMk/>
            <pc:sldMk cId="2732190753" sldId="286"/>
            <ac:picMk id="8" creationId="{6E5EC670-02D3-4390-A1E1-2E2C7ED8E39B}"/>
          </ac:picMkLst>
        </pc:picChg>
        <pc:picChg chg="add mod">
          <ac:chgData name="João Gaspar" userId="7dec15aa-df9c-4e56-83fb-de5e1da84347" providerId="ADAL" clId="{24EF49C4-5903-4D30-AD74-1626839116B9}" dt="2024-03-02T18:40:33.031" v="1819" actId="1076"/>
          <ac:picMkLst>
            <pc:docMk/>
            <pc:sldMk cId="2732190753" sldId="286"/>
            <ac:picMk id="10" creationId="{C5853515-D115-4532-8D29-F69FF2735F6D}"/>
          </ac:picMkLst>
        </pc:picChg>
        <pc:picChg chg="del">
          <ac:chgData name="João Gaspar" userId="7dec15aa-df9c-4e56-83fb-de5e1da84347" providerId="ADAL" clId="{24EF49C4-5903-4D30-AD74-1626839116B9}" dt="2024-03-02T18:39:10.089" v="1795" actId="478"/>
          <ac:picMkLst>
            <pc:docMk/>
            <pc:sldMk cId="2732190753" sldId="286"/>
            <ac:picMk id="12" creationId="{3C9BDBE4-11F2-456E-95DE-12DDB1A990F7}"/>
          </ac:picMkLst>
        </pc:picChg>
        <pc:picChg chg="add mod">
          <ac:chgData name="João Gaspar" userId="7dec15aa-df9c-4e56-83fb-de5e1da84347" providerId="ADAL" clId="{24EF49C4-5903-4D30-AD74-1626839116B9}" dt="2024-03-02T18:40:30.226" v="1818" actId="1037"/>
          <ac:picMkLst>
            <pc:docMk/>
            <pc:sldMk cId="2732190753" sldId="286"/>
            <ac:picMk id="13" creationId="{64992891-F8FD-4ABE-82D2-FB0829D592C5}"/>
          </ac:picMkLst>
        </pc:picChg>
      </pc:sldChg>
      <pc:sldChg chg="addSp modSp new del mod setBg">
        <pc:chgData name="João Gaspar" userId="7dec15aa-df9c-4e56-83fb-de5e1da84347" providerId="ADAL" clId="{24EF49C4-5903-4D30-AD74-1626839116B9}" dt="2024-03-02T18:37:26.730" v="1773" actId="47"/>
        <pc:sldMkLst>
          <pc:docMk/>
          <pc:sldMk cId="3519802583" sldId="286"/>
        </pc:sldMkLst>
        <pc:spChg chg="mod">
          <ac:chgData name="João Gaspar" userId="7dec15aa-df9c-4e56-83fb-de5e1da84347" providerId="ADAL" clId="{24EF49C4-5903-4D30-AD74-1626839116B9}" dt="2024-03-02T18:37:14.062" v="1771" actId="26606"/>
          <ac:spMkLst>
            <pc:docMk/>
            <pc:sldMk cId="3519802583" sldId="286"/>
            <ac:spMk id="2" creationId="{F42E49BC-26A4-466D-A447-27168EEF1282}"/>
          </ac:spMkLst>
        </pc:spChg>
        <pc:spChg chg="mod ord">
          <ac:chgData name="João Gaspar" userId="7dec15aa-df9c-4e56-83fb-de5e1da84347" providerId="ADAL" clId="{24EF49C4-5903-4D30-AD74-1626839116B9}" dt="2024-03-02T18:37:14.062" v="1771" actId="26606"/>
          <ac:spMkLst>
            <pc:docMk/>
            <pc:sldMk cId="3519802583" sldId="286"/>
            <ac:spMk id="3" creationId="{C7B94BB5-BD88-45CE-AA25-7DABCF03ACA5}"/>
          </ac:spMkLst>
        </pc:spChg>
        <pc:spChg chg="mod">
          <ac:chgData name="João Gaspar" userId="7dec15aa-df9c-4e56-83fb-de5e1da84347" providerId="ADAL" clId="{24EF49C4-5903-4D30-AD74-1626839116B9}" dt="2024-03-02T18:37:14.062" v="1771" actId="26606"/>
          <ac:spMkLst>
            <pc:docMk/>
            <pc:sldMk cId="3519802583" sldId="286"/>
            <ac:spMk id="4" creationId="{12563979-F40C-47BF-8DE7-6353819839D0}"/>
          </ac:spMkLst>
        </pc:spChg>
        <pc:spChg chg="add">
          <ac:chgData name="João Gaspar" userId="7dec15aa-df9c-4e56-83fb-de5e1da84347" providerId="ADAL" clId="{24EF49C4-5903-4D30-AD74-1626839116B9}" dt="2024-03-02T18:37:14.062" v="1771" actId="26606"/>
          <ac:spMkLst>
            <pc:docMk/>
            <pc:sldMk cId="3519802583" sldId="286"/>
            <ac:spMk id="9" creationId="{70DFC902-7D23-471A-B557-B6B6917D7A0D}"/>
          </ac:spMkLst>
        </pc:spChg>
        <pc:spChg chg="add">
          <ac:chgData name="João Gaspar" userId="7dec15aa-df9c-4e56-83fb-de5e1da84347" providerId="ADAL" clId="{24EF49C4-5903-4D30-AD74-1626839116B9}" dt="2024-03-02T18:37:14.062" v="1771" actId="26606"/>
          <ac:spMkLst>
            <pc:docMk/>
            <pc:sldMk cId="3519802583" sldId="286"/>
            <ac:spMk id="11" creationId="{A55D5633-D557-4DCA-982C-FF36EB7A1C00}"/>
          </ac:spMkLst>
        </pc:spChg>
        <pc:spChg chg="add">
          <ac:chgData name="João Gaspar" userId="7dec15aa-df9c-4e56-83fb-de5e1da84347" providerId="ADAL" clId="{24EF49C4-5903-4D30-AD74-1626839116B9}" dt="2024-03-02T18:37:14.062" v="1771" actId="26606"/>
          <ac:spMkLst>
            <pc:docMk/>
            <pc:sldMk cId="3519802583" sldId="286"/>
            <ac:spMk id="13" creationId="{450D3AD2-FA80-415F-A9CE-54D884561CD7}"/>
          </ac:spMkLst>
        </pc:spChg>
      </pc:sldChg>
      <pc:sldChg chg="delSp new del mod">
        <pc:chgData name="João Gaspar" userId="7dec15aa-df9c-4e56-83fb-de5e1da84347" providerId="ADAL" clId="{24EF49C4-5903-4D30-AD74-1626839116B9}" dt="2024-03-02T18:37:04.091" v="1769" actId="47"/>
        <pc:sldMkLst>
          <pc:docMk/>
          <pc:sldMk cId="4130841688" sldId="286"/>
        </pc:sldMkLst>
        <pc:spChg chg="del">
          <ac:chgData name="João Gaspar" userId="7dec15aa-df9c-4e56-83fb-de5e1da84347" providerId="ADAL" clId="{24EF49C4-5903-4D30-AD74-1626839116B9}" dt="2024-03-02T18:37:02.313" v="1768" actId="478"/>
          <ac:spMkLst>
            <pc:docMk/>
            <pc:sldMk cId="4130841688" sldId="286"/>
            <ac:spMk id="2" creationId="{974C8C1C-3955-40BC-B70D-ED2FAE39C0C1}"/>
          </ac:spMkLst>
        </pc:spChg>
      </pc:sldChg>
      <pc:sldChg chg="delSp add del mod">
        <pc:chgData name="João Gaspar" userId="7dec15aa-df9c-4e56-83fb-de5e1da84347" providerId="ADAL" clId="{24EF49C4-5903-4D30-AD74-1626839116B9}" dt="2024-03-02T18:37:45.743" v="1777" actId="47"/>
        <pc:sldMkLst>
          <pc:docMk/>
          <pc:sldMk cId="1526860095" sldId="287"/>
        </pc:sldMkLst>
        <pc:spChg chg="del">
          <ac:chgData name="João Gaspar" userId="7dec15aa-df9c-4e56-83fb-de5e1da84347" providerId="ADAL" clId="{24EF49C4-5903-4D30-AD74-1626839116B9}" dt="2024-03-02T18:37:30.593" v="1774" actId="478"/>
          <ac:spMkLst>
            <pc:docMk/>
            <pc:sldMk cId="1526860095" sldId="287"/>
            <ac:spMk id="9" creationId="{125D46F1-64A8-43FF-9A72-85259833318B}"/>
          </ac:spMkLst>
        </pc:spChg>
        <pc:picChg chg="del">
          <ac:chgData name="João Gaspar" userId="7dec15aa-df9c-4e56-83fb-de5e1da84347" providerId="ADAL" clId="{24EF49C4-5903-4D30-AD74-1626839116B9}" dt="2024-03-02T18:37:36.417" v="1775" actId="478"/>
          <ac:picMkLst>
            <pc:docMk/>
            <pc:sldMk cId="1526860095" sldId="287"/>
            <ac:picMk id="8" creationId="{6E5EC670-02D3-4390-A1E1-2E2C7ED8E39B}"/>
          </ac:picMkLst>
        </pc:picChg>
        <pc:picChg chg="del">
          <ac:chgData name="João Gaspar" userId="7dec15aa-df9c-4e56-83fb-de5e1da84347" providerId="ADAL" clId="{24EF49C4-5903-4D30-AD74-1626839116B9}" dt="2024-03-02T18:37:36.833" v="1776" actId="478"/>
          <ac:picMkLst>
            <pc:docMk/>
            <pc:sldMk cId="1526860095" sldId="287"/>
            <ac:picMk id="12" creationId="{3C9BDBE4-11F2-456E-95DE-12DDB1A990F7}"/>
          </ac:picMkLst>
        </pc:picChg>
      </pc:sldChg>
      <pc:sldChg chg="addSp delSp modSp add mod">
        <pc:chgData name="João Gaspar" userId="7dec15aa-df9c-4e56-83fb-de5e1da84347" providerId="ADAL" clId="{24EF49C4-5903-4D30-AD74-1626839116B9}" dt="2024-03-02T18:41:10.456" v="1831" actId="1076"/>
        <pc:sldMkLst>
          <pc:docMk/>
          <pc:sldMk cId="2326926342" sldId="287"/>
        </pc:sldMkLst>
        <pc:spChg chg="mod">
          <ac:chgData name="João Gaspar" userId="7dec15aa-df9c-4e56-83fb-de5e1da84347" providerId="ADAL" clId="{24EF49C4-5903-4D30-AD74-1626839116B9}" dt="2024-03-02T18:40:49.254" v="1822"/>
          <ac:spMkLst>
            <pc:docMk/>
            <pc:sldMk cId="2326926342" sldId="287"/>
            <ac:spMk id="11" creationId="{A9A79DDB-B27E-4993-BE71-E39ECBE7B9C6}"/>
          </ac:spMkLst>
        </pc:spChg>
        <pc:picChg chg="del">
          <ac:chgData name="João Gaspar" userId="7dec15aa-df9c-4e56-83fb-de5e1da84347" providerId="ADAL" clId="{24EF49C4-5903-4D30-AD74-1626839116B9}" dt="2024-03-02T18:40:58.180" v="1825" actId="478"/>
          <ac:picMkLst>
            <pc:docMk/>
            <pc:sldMk cId="2326926342" sldId="287"/>
            <ac:picMk id="10" creationId="{C5853515-D115-4532-8D29-F69FF2735F6D}"/>
          </ac:picMkLst>
        </pc:picChg>
        <pc:picChg chg="add mod">
          <ac:chgData name="João Gaspar" userId="7dec15aa-df9c-4e56-83fb-de5e1da84347" providerId="ADAL" clId="{24EF49C4-5903-4D30-AD74-1626839116B9}" dt="2024-03-02T18:41:10.456" v="1831" actId="1076"/>
          <ac:picMkLst>
            <pc:docMk/>
            <pc:sldMk cId="2326926342" sldId="287"/>
            <ac:picMk id="12" creationId="{1F435850-3254-4F5F-9F5E-96EF481BAB6D}"/>
          </ac:picMkLst>
        </pc:picChg>
        <pc:picChg chg="del">
          <ac:chgData name="João Gaspar" userId="7dec15aa-df9c-4e56-83fb-de5e1da84347" providerId="ADAL" clId="{24EF49C4-5903-4D30-AD74-1626839116B9}" dt="2024-03-02T18:40:58.180" v="1825" actId="478"/>
          <ac:picMkLst>
            <pc:docMk/>
            <pc:sldMk cId="2326926342" sldId="287"/>
            <ac:picMk id="13" creationId="{64992891-F8FD-4ABE-82D2-FB0829D592C5}"/>
          </ac:picMkLst>
        </pc:picChg>
        <pc:picChg chg="add mod">
          <ac:chgData name="João Gaspar" userId="7dec15aa-df9c-4e56-83fb-de5e1da84347" providerId="ADAL" clId="{24EF49C4-5903-4D30-AD74-1626839116B9}" dt="2024-03-02T18:41:04.303" v="1828" actId="1076"/>
          <ac:picMkLst>
            <pc:docMk/>
            <pc:sldMk cId="2326926342" sldId="287"/>
            <ac:picMk id="14" creationId="{7CFA6ABD-3A12-40EB-839A-78574ABA68AA}"/>
          </ac:picMkLst>
        </pc:picChg>
      </pc:sldChg>
      <pc:sldChg chg="delSp modSp add mod">
        <pc:chgData name="João Gaspar" userId="7dec15aa-df9c-4e56-83fb-de5e1da84347" providerId="ADAL" clId="{24EF49C4-5903-4D30-AD74-1626839116B9}" dt="2024-03-02T18:42:50.240" v="1863" actId="20577"/>
        <pc:sldMkLst>
          <pc:docMk/>
          <pc:sldMk cId="4285343889" sldId="288"/>
        </pc:sldMkLst>
        <pc:spChg chg="del">
          <ac:chgData name="João Gaspar" userId="7dec15aa-df9c-4e56-83fb-de5e1da84347" providerId="ADAL" clId="{24EF49C4-5903-4D30-AD74-1626839116B9}" dt="2024-03-02T18:42:43.819" v="1851" actId="478"/>
          <ac:spMkLst>
            <pc:docMk/>
            <pc:sldMk cId="4285343889" sldId="288"/>
            <ac:spMk id="2" creationId="{7CCCA6BC-9F2D-4540-B998-5BD619DE4F65}"/>
          </ac:spMkLst>
        </pc:spChg>
        <pc:spChg chg="mod">
          <ac:chgData name="João Gaspar" userId="7dec15aa-df9c-4e56-83fb-de5e1da84347" providerId="ADAL" clId="{24EF49C4-5903-4D30-AD74-1626839116B9}" dt="2024-03-02T18:42:50.240" v="1863" actId="20577"/>
          <ac:spMkLst>
            <pc:docMk/>
            <pc:sldMk cId="4285343889" sldId="288"/>
            <ac:spMk id="11" creationId="{A9A79DDB-B27E-4993-BE71-E39ECBE7B9C6}"/>
          </ac:spMkLst>
        </pc:spChg>
        <pc:picChg chg="del">
          <ac:chgData name="João Gaspar" userId="7dec15aa-df9c-4e56-83fb-de5e1da84347" providerId="ADAL" clId="{24EF49C4-5903-4D30-AD74-1626839116B9}" dt="2024-03-02T18:42:41.996" v="1850" actId="478"/>
          <ac:picMkLst>
            <pc:docMk/>
            <pc:sldMk cId="4285343889" sldId="288"/>
            <ac:picMk id="12" creationId="{1F435850-3254-4F5F-9F5E-96EF481BAB6D}"/>
          </ac:picMkLst>
        </pc:picChg>
        <pc:picChg chg="del">
          <ac:chgData name="João Gaspar" userId="7dec15aa-df9c-4e56-83fb-de5e1da84347" providerId="ADAL" clId="{24EF49C4-5903-4D30-AD74-1626839116B9}" dt="2024-03-02T18:42:41.996" v="1850" actId="478"/>
          <ac:picMkLst>
            <pc:docMk/>
            <pc:sldMk cId="4285343889" sldId="288"/>
            <ac:picMk id="14" creationId="{7CFA6ABD-3A12-40EB-839A-78574ABA68AA}"/>
          </ac:picMkLst>
        </pc:picChg>
      </pc:sldChg>
      <pc:sldMasterChg chg="setBg modSldLayout">
        <pc:chgData name="João Gaspar" userId="7dec15aa-df9c-4e56-83fb-de5e1da84347" providerId="ADAL" clId="{24EF49C4-5903-4D30-AD74-1626839116B9}" dt="2024-02-29T20:00:01.770" v="164"/>
        <pc:sldMasterMkLst>
          <pc:docMk/>
          <pc:sldMasterMk cId="892779687" sldId="2147483678"/>
        </pc:sldMasterMkLst>
        <pc:sldLayoutChg chg="setBg">
          <pc:chgData name="João Gaspar" userId="7dec15aa-df9c-4e56-83fb-de5e1da84347" providerId="ADAL" clId="{24EF49C4-5903-4D30-AD74-1626839116B9}" dt="2024-02-29T20:00:01.770" v="164"/>
          <pc:sldLayoutMkLst>
            <pc:docMk/>
            <pc:sldMasterMk cId="892779687" sldId="2147483678"/>
            <pc:sldLayoutMk cId="3893259069" sldId="2147483679"/>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2319832091" sldId="2147483680"/>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2327367616" sldId="2147483681"/>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2512345759" sldId="2147483682"/>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894992194" sldId="2147483683"/>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136936181" sldId="2147483684"/>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803965238" sldId="2147483685"/>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819886289" sldId="2147483686"/>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359592964" sldId="2147483687"/>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741066184" sldId="2147483688"/>
          </pc:sldLayoutMkLst>
        </pc:sldLayoutChg>
        <pc:sldLayoutChg chg="setBg">
          <pc:chgData name="João Gaspar" userId="7dec15aa-df9c-4e56-83fb-de5e1da84347" providerId="ADAL" clId="{24EF49C4-5903-4D30-AD74-1626839116B9}" dt="2024-02-29T20:00:01.770" v="164"/>
          <pc:sldLayoutMkLst>
            <pc:docMk/>
            <pc:sldMasterMk cId="892779687" sldId="2147483678"/>
            <pc:sldLayoutMk cId="1451966180" sldId="2147483689"/>
          </pc:sldLayoutMkLst>
        </pc:sldLayoutChg>
      </pc:sldMasterChg>
    </pc:docChg>
  </pc:docChgLst>
  <pc:docChgLst>
    <pc:chgData name="Utilizador Convidado" userId="S::urn:spo:anon#03536613bef9b277ada71ec7722dfe612a42cda38b4904c85853c9649cd65a40::" providerId="AD" clId="Web-{C25593CA-A037-A842-B59A-28927FBBAA23}"/>
    <pc:docChg chg="addSld modSld">
      <pc:chgData name="Utilizador Convidado" userId="S::urn:spo:anon#03536613bef9b277ada71ec7722dfe612a42cda38b4904c85853c9649cd65a40::" providerId="AD" clId="Web-{C25593CA-A037-A842-B59A-28927FBBAA23}" dt="2024-03-02T18:37:35.385" v="100" actId="1076"/>
      <pc:docMkLst>
        <pc:docMk/>
      </pc:docMkLst>
      <pc:sldChg chg="addSp delSp modSp">
        <pc:chgData name="Utilizador Convidado" userId="S::urn:spo:anon#03536613bef9b277ada71ec7722dfe612a42cda38b4904c85853c9649cd65a40::" providerId="AD" clId="Web-{C25593CA-A037-A842-B59A-28927FBBAA23}" dt="2024-03-02T17:53:08.842" v="41" actId="1076"/>
        <pc:sldMkLst>
          <pc:docMk/>
          <pc:sldMk cId="1784122044" sldId="278"/>
        </pc:sldMkLst>
        <pc:spChg chg="mod">
          <ac:chgData name="Utilizador Convidado" userId="S::urn:spo:anon#03536613bef9b277ada71ec7722dfe612a42cda38b4904c85853c9649cd65a40::" providerId="AD" clId="Web-{C25593CA-A037-A842-B59A-28927FBBAA23}" dt="2024-03-02T17:46:57.121" v="14" actId="1076"/>
          <ac:spMkLst>
            <pc:docMk/>
            <pc:sldMk cId="1784122044" sldId="278"/>
            <ac:spMk id="2" creationId="{A4157DE8-CC72-45F0-860E-D4B726DC2A35}"/>
          </ac:spMkLst>
        </pc:spChg>
        <pc:spChg chg="del mod">
          <ac:chgData name="Utilizador Convidado" userId="S::urn:spo:anon#03536613bef9b277ada71ec7722dfe612a42cda38b4904c85853c9649cd65a40::" providerId="AD" clId="Web-{C25593CA-A037-A842-B59A-28927FBBAA23}" dt="2024-03-02T17:47:22.903" v="15"/>
          <ac:spMkLst>
            <pc:docMk/>
            <pc:sldMk cId="1784122044" sldId="278"/>
            <ac:spMk id="5" creationId="{2E364739-CB57-7CFC-8D3E-3B0EB80E8980}"/>
          </ac:spMkLst>
        </pc:spChg>
        <pc:picChg chg="add mod ord">
          <ac:chgData name="Utilizador Convidado" userId="S::urn:spo:anon#03536613bef9b277ada71ec7722dfe612a42cda38b4904c85853c9649cd65a40::" providerId="AD" clId="Web-{C25593CA-A037-A842-B59A-28927FBBAA23}" dt="2024-03-02T17:53:08.842" v="41" actId="1076"/>
          <ac:picMkLst>
            <pc:docMk/>
            <pc:sldMk cId="1784122044" sldId="278"/>
            <ac:picMk id="3" creationId="{A2411C4A-7711-9080-EBEF-1432A843BD5E}"/>
          </ac:picMkLst>
        </pc:picChg>
        <pc:picChg chg="add mod">
          <ac:chgData name="Utilizador Convidado" userId="S::urn:spo:anon#03536613bef9b277ada71ec7722dfe612a42cda38b4904c85853c9649cd65a40::" providerId="AD" clId="Web-{C25593CA-A037-A842-B59A-28927FBBAA23}" dt="2024-03-02T17:48:16.046" v="28" actId="1076"/>
          <ac:picMkLst>
            <pc:docMk/>
            <pc:sldMk cId="1784122044" sldId="278"/>
            <ac:picMk id="6" creationId="{A3737857-3D6D-8BA6-253B-5C09CEFAE7CE}"/>
          </ac:picMkLst>
        </pc:picChg>
      </pc:sldChg>
      <pc:sldChg chg="addSp delSp modSp add replId">
        <pc:chgData name="Utilizador Convidado" userId="S::urn:spo:anon#03536613bef9b277ada71ec7722dfe612a42cda38b4904c85853c9649cd65a40::" providerId="AD" clId="Web-{C25593CA-A037-A842-B59A-28927FBBAA23}" dt="2024-03-02T17:54:13.281" v="47" actId="1076"/>
        <pc:sldMkLst>
          <pc:docMk/>
          <pc:sldMk cId="667368589" sldId="279"/>
        </pc:sldMkLst>
        <pc:spChg chg="mod">
          <ac:chgData name="Utilizador Convidado" userId="S::urn:spo:anon#03536613bef9b277ada71ec7722dfe612a42cda38b4904c85853c9649cd65a40::" providerId="AD" clId="Web-{C25593CA-A037-A842-B59A-28927FBBAA23}" dt="2024-03-02T17:51:28.989" v="33" actId="20577"/>
          <ac:spMkLst>
            <pc:docMk/>
            <pc:sldMk cId="667368589" sldId="279"/>
            <ac:spMk id="2" creationId="{A4157DE8-CC72-45F0-860E-D4B726DC2A35}"/>
          </ac:spMkLst>
        </pc:spChg>
        <pc:spChg chg="add del mod">
          <ac:chgData name="Utilizador Convidado" userId="S::urn:spo:anon#03536613bef9b277ada71ec7722dfe612a42cda38b4904c85853c9649cd65a40::" providerId="AD" clId="Web-{C25593CA-A037-A842-B59A-28927FBBAA23}" dt="2024-03-02T17:51:56.418" v="36"/>
          <ac:spMkLst>
            <pc:docMk/>
            <pc:sldMk cId="667368589" sldId="279"/>
            <ac:spMk id="7" creationId="{7684FC5E-3C87-2D27-5246-4ADFC8B2ECA6}"/>
          </ac:spMkLst>
        </pc:spChg>
        <pc:picChg chg="del">
          <ac:chgData name="Utilizador Convidado" userId="S::urn:spo:anon#03536613bef9b277ada71ec7722dfe612a42cda38b4904c85853c9649cd65a40::" providerId="AD" clId="Web-{C25593CA-A037-A842-B59A-28927FBBAA23}" dt="2024-03-02T17:51:32.599" v="35"/>
          <ac:picMkLst>
            <pc:docMk/>
            <pc:sldMk cId="667368589" sldId="279"/>
            <ac:picMk id="3" creationId="{A2411C4A-7711-9080-EBEF-1432A843BD5E}"/>
          </ac:picMkLst>
        </pc:picChg>
        <pc:picChg chg="del">
          <ac:chgData name="Utilizador Convidado" userId="S::urn:spo:anon#03536613bef9b277ada71ec7722dfe612a42cda38b4904c85853c9649cd65a40::" providerId="AD" clId="Web-{C25593CA-A037-A842-B59A-28927FBBAA23}" dt="2024-03-02T17:51:32.583" v="34"/>
          <ac:picMkLst>
            <pc:docMk/>
            <pc:sldMk cId="667368589" sldId="279"/>
            <ac:picMk id="6" creationId="{A3737857-3D6D-8BA6-253B-5C09CEFAE7CE}"/>
          </ac:picMkLst>
        </pc:picChg>
        <pc:picChg chg="add mod ord">
          <ac:chgData name="Utilizador Convidado" userId="S::urn:spo:anon#03536613bef9b277ada71ec7722dfe612a42cda38b4904c85853c9649cd65a40::" providerId="AD" clId="Web-{C25593CA-A037-A842-B59A-28927FBBAA23}" dt="2024-03-02T17:53:16.811" v="42" actId="1076"/>
          <ac:picMkLst>
            <pc:docMk/>
            <pc:sldMk cId="667368589" sldId="279"/>
            <ac:picMk id="8" creationId="{9197FC68-2241-CF87-96BE-7D00627FE930}"/>
          </ac:picMkLst>
        </pc:picChg>
        <pc:picChg chg="add mod">
          <ac:chgData name="Utilizador Convidado" userId="S::urn:spo:anon#03536613bef9b277ada71ec7722dfe612a42cda38b4904c85853c9649cd65a40::" providerId="AD" clId="Web-{C25593CA-A037-A842-B59A-28927FBBAA23}" dt="2024-03-02T17:54:13.281" v="47" actId="1076"/>
          <ac:picMkLst>
            <pc:docMk/>
            <pc:sldMk cId="667368589" sldId="279"/>
            <ac:picMk id="9" creationId="{2F919A28-3C83-2491-C142-364DCE7D3736}"/>
          </ac:picMkLst>
        </pc:picChg>
      </pc:sldChg>
      <pc:sldChg chg="addSp delSp modSp add replId">
        <pc:chgData name="Utilizador Convidado" userId="S::urn:spo:anon#03536613bef9b277ada71ec7722dfe612a42cda38b4904c85853c9649cd65a40::" providerId="AD" clId="Web-{C25593CA-A037-A842-B59A-28927FBBAA23}" dt="2024-03-02T18:11:06.599" v="87" actId="1076"/>
        <pc:sldMkLst>
          <pc:docMk/>
          <pc:sldMk cId="2144147535" sldId="280"/>
        </pc:sldMkLst>
        <pc:spChg chg="mod">
          <ac:chgData name="Utilizador Convidado" userId="S::urn:spo:anon#03536613bef9b277ada71ec7722dfe612a42cda38b4904c85853c9649cd65a40::" providerId="AD" clId="Web-{C25593CA-A037-A842-B59A-28927FBBAA23}" dt="2024-03-02T17:57:15.350" v="64" actId="20577"/>
          <ac:spMkLst>
            <pc:docMk/>
            <pc:sldMk cId="2144147535" sldId="280"/>
            <ac:spMk id="2" creationId="{A4157DE8-CC72-45F0-860E-D4B726DC2A35}"/>
          </ac:spMkLst>
        </pc:spChg>
        <pc:spChg chg="add del mod">
          <ac:chgData name="Utilizador Convidado" userId="S::urn:spo:anon#03536613bef9b277ada71ec7722dfe612a42cda38b4904c85853c9649cd65a40::" providerId="AD" clId="Web-{C25593CA-A037-A842-B59A-28927FBBAA23}" dt="2024-03-02T18:10:18.671" v="75"/>
          <ac:spMkLst>
            <pc:docMk/>
            <pc:sldMk cId="2144147535" sldId="280"/>
            <ac:spMk id="5" creationId="{D73D06A4-F5C0-3C9B-17CE-5B5867CEE4D9}"/>
          </ac:spMkLst>
        </pc:spChg>
        <pc:picChg chg="add del mod ord">
          <ac:chgData name="Utilizador Convidado" userId="S::urn:spo:anon#03536613bef9b277ada71ec7722dfe612a42cda38b4904c85853c9649cd65a40::" providerId="AD" clId="Web-{C25593CA-A037-A842-B59A-28927FBBAA23}" dt="2024-03-02T17:59:25.447" v="74"/>
          <ac:picMkLst>
            <pc:docMk/>
            <pc:sldMk cId="2144147535" sldId="280"/>
            <ac:picMk id="6" creationId="{B5414F2A-E740-F289-55C1-FDE06849E8D7}"/>
          </ac:picMkLst>
        </pc:picChg>
        <pc:picChg chg="add mod ord">
          <ac:chgData name="Utilizador Convidado" userId="S::urn:spo:anon#03536613bef9b277ada71ec7722dfe612a42cda38b4904c85853c9649cd65a40::" providerId="AD" clId="Web-{C25593CA-A037-A842-B59A-28927FBBAA23}" dt="2024-03-02T18:11:06.599" v="87" actId="1076"/>
          <ac:picMkLst>
            <pc:docMk/>
            <pc:sldMk cId="2144147535" sldId="280"/>
            <ac:picMk id="7" creationId="{BEC89C61-F295-B4A9-A9A6-2C860F4BC9ED}"/>
          </ac:picMkLst>
        </pc:picChg>
        <pc:picChg chg="del">
          <ac:chgData name="Utilizador Convidado" userId="S::urn:spo:anon#03536613bef9b277ada71ec7722dfe612a42cda38b4904c85853c9649cd65a40::" providerId="AD" clId="Web-{C25593CA-A037-A842-B59A-28927FBBAA23}" dt="2024-03-02T17:57:16.803" v="66"/>
          <ac:picMkLst>
            <pc:docMk/>
            <pc:sldMk cId="2144147535" sldId="280"/>
            <ac:picMk id="8" creationId="{9197FC68-2241-CF87-96BE-7D00627FE930}"/>
          </ac:picMkLst>
        </pc:picChg>
        <pc:picChg chg="del">
          <ac:chgData name="Utilizador Convidado" userId="S::urn:spo:anon#03536613bef9b277ada71ec7722dfe612a42cda38b4904c85853c9649cd65a40::" providerId="AD" clId="Web-{C25593CA-A037-A842-B59A-28927FBBAA23}" dt="2024-03-02T17:57:16.787" v="65"/>
          <ac:picMkLst>
            <pc:docMk/>
            <pc:sldMk cId="2144147535" sldId="280"/>
            <ac:picMk id="9" creationId="{2F919A28-3C83-2491-C142-364DCE7D3736}"/>
          </ac:picMkLst>
        </pc:picChg>
        <pc:picChg chg="add mod">
          <ac:chgData name="Utilizador Convidado" userId="S::urn:spo:anon#03536613bef9b277ada71ec7722dfe612a42cda38b4904c85853c9649cd65a40::" providerId="AD" clId="Web-{C25593CA-A037-A842-B59A-28927FBBAA23}" dt="2024-03-02T18:10:59.505" v="84" actId="1076"/>
          <ac:picMkLst>
            <pc:docMk/>
            <pc:sldMk cId="2144147535" sldId="280"/>
            <ac:picMk id="10" creationId="{259F694B-3F35-052F-7E37-460FEA830D2E}"/>
          </ac:picMkLst>
        </pc:picChg>
      </pc:sldChg>
      <pc:sldChg chg="modSp addAnim">
        <pc:chgData name="Utilizador Convidado" userId="S::urn:spo:anon#03536613bef9b277ada71ec7722dfe612a42cda38b4904c85853c9649cd65a40::" providerId="AD" clId="Web-{C25593CA-A037-A842-B59A-28927FBBAA23}" dt="2024-03-02T18:37:35.385" v="100" actId="1076"/>
        <pc:sldMkLst>
          <pc:docMk/>
          <pc:sldMk cId="2413954319" sldId="283"/>
        </pc:sldMkLst>
        <pc:spChg chg="mod">
          <ac:chgData name="Utilizador Convidado" userId="S::urn:spo:anon#03536613bef9b277ada71ec7722dfe612a42cda38b4904c85853c9649cd65a40::" providerId="AD" clId="Web-{C25593CA-A037-A842-B59A-28927FBBAA23}" dt="2024-03-02T18:28:12.412" v="94" actId="1076"/>
          <ac:spMkLst>
            <pc:docMk/>
            <pc:sldMk cId="2413954319" sldId="283"/>
            <ac:spMk id="22" creationId="{25F7B9B2-6BEC-40EB-9738-D091E52370E4}"/>
          </ac:spMkLst>
        </pc:spChg>
        <pc:picChg chg="mod">
          <ac:chgData name="Utilizador Convidado" userId="S::urn:spo:anon#03536613bef9b277ada71ec7722dfe612a42cda38b4904c85853c9649cd65a40::" providerId="AD" clId="Web-{C25593CA-A037-A842-B59A-28927FBBAA23}" dt="2024-03-02T18:37:35.385" v="100" actId="1076"/>
          <ac:picMkLst>
            <pc:docMk/>
            <pc:sldMk cId="2413954319" sldId="283"/>
            <ac:picMk id="5" creationId="{4D444D47-9563-40D3-9F04-1D983A4A6B57}"/>
          </ac:picMkLst>
        </pc:picChg>
      </pc:sldChg>
    </pc:docChg>
  </pc:docChgLst>
  <pc:docChgLst>
    <pc:chgData name="João Gaspar" userId="7dec15aa-df9c-4e56-83fb-de5e1da84347" providerId="ADAL" clId="{63A87981-D4DF-4CE0-AE2B-E55A7AFC4267}"/>
    <pc:docChg chg="undo custSel addSld delSld modSld sldOrd">
      <pc:chgData name="João Gaspar" userId="7dec15aa-df9c-4e56-83fb-de5e1da84347" providerId="ADAL" clId="{63A87981-D4DF-4CE0-AE2B-E55A7AFC4267}" dt="2024-03-06T00:21:33.117" v="596" actId="20577"/>
      <pc:docMkLst>
        <pc:docMk/>
      </pc:docMkLst>
      <pc:sldChg chg="modNotesTx">
        <pc:chgData name="João Gaspar" userId="7dec15aa-df9c-4e56-83fb-de5e1da84347" providerId="ADAL" clId="{63A87981-D4DF-4CE0-AE2B-E55A7AFC4267}" dt="2024-03-06T00:18:17.790" v="594" actId="20577"/>
        <pc:sldMkLst>
          <pc:docMk/>
          <pc:sldMk cId="470268694" sldId="256"/>
        </pc:sldMkLst>
      </pc:sldChg>
      <pc:sldChg chg="modNotesTx">
        <pc:chgData name="João Gaspar" userId="7dec15aa-df9c-4e56-83fb-de5e1da84347" providerId="ADAL" clId="{63A87981-D4DF-4CE0-AE2B-E55A7AFC4267}" dt="2024-03-05T23:22:34.009" v="421"/>
        <pc:sldMkLst>
          <pc:docMk/>
          <pc:sldMk cId="0" sldId="257"/>
        </pc:sldMkLst>
      </pc:sldChg>
      <pc:sldChg chg="modNotesTx">
        <pc:chgData name="João Gaspar" userId="7dec15aa-df9c-4e56-83fb-de5e1da84347" providerId="ADAL" clId="{63A87981-D4DF-4CE0-AE2B-E55A7AFC4267}" dt="2024-03-05T23:55:31.494" v="593" actId="20577"/>
        <pc:sldMkLst>
          <pc:docMk/>
          <pc:sldMk cId="3675817668" sldId="271"/>
        </pc:sldMkLst>
      </pc:sldChg>
      <pc:sldChg chg="addSp delSp modSp mod modNotesTx">
        <pc:chgData name="João Gaspar" userId="7dec15aa-df9c-4e56-83fb-de5e1da84347" providerId="ADAL" clId="{63A87981-D4DF-4CE0-AE2B-E55A7AFC4267}" dt="2024-03-06T00:21:33.117" v="596" actId="20577"/>
        <pc:sldMkLst>
          <pc:docMk/>
          <pc:sldMk cId="77793282" sldId="274"/>
        </pc:sldMkLst>
        <pc:picChg chg="add del mod">
          <ac:chgData name="João Gaspar" userId="7dec15aa-df9c-4e56-83fb-de5e1da84347" providerId="ADAL" clId="{63A87981-D4DF-4CE0-AE2B-E55A7AFC4267}" dt="2024-03-05T23:51:25.039" v="584" actId="1076"/>
          <ac:picMkLst>
            <pc:docMk/>
            <pc:sldMk cId="77793282" sldId="274"/>
            <ac:picMk id="2" creationId="{72E691D6-BAB0-DA26-F2B3-B120A6420357}"/>
          </ac:picMkLst>
        </pc:picChg>
        <pc:picChg chg="del">
          <ac:chgData name="João Gaspar" userId="7dec15aa-df9c-4e56-83fb-de5e1da84347" providerId="ADAL" clId="{63A87981-D4DF-4CE0-AE2B-E55A7AFC4267}" dt="2024-03-05T23:51:19.422" v="583" actId="478"/>
          <ac:picMkLst>
            <pc:docMk/>
            <pc:sldMk cId="77793282" sldId="274"/>
            <ac:picMk id="2050" creationId="{A862E01A-F4E2-42F6-A09A-6D0DE8469189}"/>
          </ac:picMkLst>
        </pc:picChg>
      </pc:sldChg>
      <pc:sldChg chg="modNotesTx">
        <pc:chgData name="João Gaspar" userId="7dec15aa-df9c-4e56-83fb-de5e1da84347" providerId="ADAL" clId="{63A87981-D4DF-4CE0-AE2B-E55A7AFC4267}" dt="2024-03-05T23:23:03.323" v="424"/>
        <pc:sldMkLst>
          <pc:docMk/>
          <pc:sldMk cId="1362712344" sldId="275"/>
        </pc:sldMkLst>
      </pc:sldChg>
      <pc:sldChg chg="modSp mod modNotesTx">
        <pc:chgData name="João Gaspar" userId="7dec15aa-df9c-4e56-83fb-de5e1da84347" providerId="ADAL" clId="{63A87981-D4DF-4CE0-AE2B-E55A7AFC4267}" dt="2024-03-05T23:49:49.697" v="544" actId="1076"/>
        <pc:sldMkLst>
          <pc:docMk/>
          <pc:sldMk cId="1744321516" sldId="281"/>
        </pc:sldMkLst>
        <pc:spChg chg="mod">
          <ac:chgData name="João Gaspar" userId="7dec15aa-df9c-4e56-83fb-de5e1da84347" providerId="ADAL" clId="{63A87981-D4DF-4CE0-AE2B-E55A7AFC4267}" dt="2024-03-05T23:49:49.697" v="544" actId="1076"/>
          <ac:spMkLst>
            <pc:docMk/>
            <pc:sldMk cId="1744321516" sldId="281"/>
            <ac:spMk id="22" creationId="{25F7B9B2-6BEC-40EB-9738-D091E52370E4}"/>
          </ac:spMkLst>
        </pc:spChg>
      </pc:sldChg>
      <pc:sldChg chg="modNotesTx">
        <pc:chgData name="João Gaspar" userId="7dec15aa-df9c-4e56-83fb-de5e1da84347" providerId="ADAL" clId="{63A87981-D4DF-4CE0-AE2B-E55A7AFC4267}" dt="2024-03-05T23:23:22.889" v="426"/>
        <pc:sldMkLst>
          <pc:docMk/>
          <pc:sldMk cId="201346674" sldId="282"/>
        </pc:sldMkLst>
      </pc:sldChg>
      <pc:sldChg chg="addSp delSp mod addAnim delAnim modNotesTx">
        <pc:chgData name="João Gaspar" userId="7dec15aa-df9c-4e56-83fb-de5e1da84347" providerId="ADAL" clId="{63A87981-D4DF-4CE0-AE2B-E55A7AFC4267}" dt="2024-03-05T23:23:42.496" v="429"/>
        <pc:sldMkLst>
          <pc:docMk/>
          <pc:sldMk cId="2413954319" sldId="283"/>
        </pc:sldMkLst>
        <pc:picChg chg="add del">
          <ac:chgData name="João Gaspar" userId="7dec15aa-df9c-4e56-83fb-de5e1da84347" providerId="ADAL" clId="{63A87981-D4DF-4CE0-AE2B-E55A7AFC4267}" dt="2024-03-05T23:23:41.007" v="428" actId="478"/>
          <ac:picMkLst>
            <pc:docMk/>
            <pc:sldMk cId="2413954319" sldId="283"/>
            <ac:picMk id="5" creationId="{4D444D47-9563-40D3-9F04-1D983A4A6B57}"/>
          </ac:picMkLst>
        </pc:picChg>
      </pc:sldChg>
      <pc:sldChg chg="modSp mod modNotesTx">
        <pc:chgData name="João Gaspar" userId="7dec15aa-df9c-4e56-83fb-de5e1da84347" providerId="ADAL" clId="{63A87981-D4DF-4CE0-AE2B-E55A7AFC4267}" dt="2024-03-05T23:25:19.094" v="434"/>
        <pc:sldMkLst>
          <pc:docMk/>
          <pc:sldMk cId="3843244428" sldId="284"/>
        </pc:sldMkLst>
        <pc:spChg chg="mod">
          <ac:chgData name="João Gaspar" userId="7dec15aa-df9c-4e56-83fb-de5e1da84347" providerId="ADAL" clId="{63A87981-D4DF-4CE0-AE2B-E55A7AFC4267}" dt="2024-03-03T15:50:12.621" v="349" actId="207"/>
          <ac:spMkLst>
            <pc:docMk/>
            <pc:sldMk cId="3843244428" sldId="284"/>
            <ac:spMk id="10" creationId="{43AE9BE0-D50A-4D07-ACC0-36649E193166}"/>
          </ac:spMkLst>
        </pc:spChg>
      </pc:sldChg>
      <pc:sldChg chg="modNotesTx">
        <pc:chgData name="João Gaspar" userId="7dec15aa-df9c-4e56-83fb-de5e1da84347" providerId="ADAL" clId="{63A87981-D4DF-4CE0-AE2B-E55A7AFC4267}" dt="2024-03-05T23:25:33.118" v="435"/>
        <pc:sldMkLst>
          <pc:docMk/>
          <pc:sldMk cId="1330051174" sldId="285"/>
        </pc:sldMkLst>
      </pc:sldChg>
      <pc:sldChg chg="modNotesTx">
        <pc:chgData name="João Gaspar" userId="7dec15aa-df9c-4e56-83fb-de5e1da84347" providerId="ADAL" clId="{63A87981-D4DF-4CE0-AE2B-E55A7AFC4267}" dt="2024-03-05T23:25:43.345" v="436"/>
        <pc:sldMkLst>
          <pc:docMk/>
          <pc:sldMk cId="2732190753" sldId="286"/>
        </pc:sldMkLst>
      </pc:sldChg>
      <pc:sldChg chg="modNotesTx">
        <pc:chgData name="João Gaspar" userId="7dec15aa-df9c-4e56-83fb-de5e1da84347" providerId="ADAL" clId="{63A87981-D4DF-4CE0-AE2B-E55A7AFC4267}" dt="2024-03-05T23:25:52.667" v="437"/>
        <pc:sldMkLst>
          <pc:docMk/>
          <pc:sldMk cId="2326926342" sldId="287"/>
        </pc:sldMkLst>
      </pc:sldChg>
      <pc:sldChg chg="modSp del mod">
        <pc:chgData name="João Gaspar" userId="7dec15aa-df9c-4e56-83fb-de5e1da84347" providerId="ADAL" clId="{63A87981-D4DF-4CE0-AE2B-E55A7AFC4267}" dt="2024-03-03T14:55:03.682" v="8" actId="47"/>
        <pc:sldMkLst>
          <pc:docMk/>
          <pc:sldMk cId="4285343889" sldId="288"/>
        </pc:sldMkLst>
        <pc:spChg chg="mod">
          <ac:chgData name="João Gaspar" userId="7dec15aa-df9c-4e56-83fb-de5e1da84347" providerId="ADAL" clId="{63A87981-D4DF-4CE0-AE2B-E55A7AFC4267}" dt="2024-03-03T14:54:43.264" v="5" actId="20577"/>
          <ac:spMkLst>
            <pc:docMk/>
            <pc:sldMk cId="4285343889" sldId="288"/>
            <ac:spMk id="11" creationId="{A9A79DDB-B27E-4993-BE71-E39ECBE7B9C6}"/>
          </ac:spMkLst>
        </pc:spChg>
      </pc:sldChg>
      <pc:sldChg chg="addSp delSp modSp add del mod">
        <pc:chgData name="João Gaspar" userId="7dec15aa-df9c-4e56-83fb-de5e1da84347" providerId="ADAL" clId="{63A87981-D4DF-4CE0-AE2B-E55A7AFC4267}" dt="2024-03-03T15:03:15.387" v="198" actId="47"/>
        <pc:sldMkLst>
          <pc:docMk/>
          <pc:sldMk cId="207463574" sldId="289"/>
        </pc:sldMkLst>
        <pc:spChg chg="add del mod">
          <ac:chgData name="João Gaspar" userId="7dec15aa-df9c-4e56-83fb-de5e1da84347" providerId="ADAL" clId="{63A87981-D4DF-4CE0-AE2B-E55A7AFC4267}" dt="2024-03-03T14:55:28.391" v="22"/>
          <ac:spMkLst>
            <pc:docMk/>
            <pc:sldMk cId="207463574" sldId="289"/>
            <ac:spMk id="10" creationId="{84EC9356-F8FB-4070-B8ED-202ACCD76A73}"/>
          </ac:spMkLst>
        </pc:spChg>
        <pc:spChg chg="mod">
          <ac:chgData name="João Gaspar" userId="7dec15aa-df9c-4e56-83fb-de5e1da84347" providerId="ADAL" clId="{63A87981-D4DF-4CE0-AE2B-E55A7AFC4267}" dt="2024-03-03T14:55:00.312" v="7"/>
          <ac:spMkLst>
            <pc:docMk/>
            <pc:sldMk cId="207463574" sldId="289"/>
            <ac:spMk id="11" creationId="{A9A79DDB-B27E-4993-BE71-E39ECBE7B9C6}"/>
          </ac:spMkLst>
        </pc:spChg>
        <pc:spChg chg="add del mod">
          <ac:chgData name="João Gaspar" userId="7dec15aa-df9c-4e56-83fb-de5e1da84347" providerId="ADAL" clId="{63A87981-D4DF-4CE0-AE2B-E55A7AFC4267}" dt="2024-03-03T15:03:13.544" v="197" actId="478"/>
          <ac:spMkLst>
            <pc:docMk/>
            <pc:sldMk cId="207463574" sldId="289"/>
            <ac:spMk id="13" creationId="{D4F69164-4036-410E-ABE9-65B2C751800F}"/>
          </ac:spMkLst>
        </pc:spChg>
        <pc:picChg chg="del">
          <ac:chgData name="João Gaspar" userId="7dec15aa-df9c-4e56-83fb-de5e1da84347" providerId="ADAL" clId="{63A87981-D4DF-4CE0-AE2B-E55A7AFC4267}" dt="2024-03-03T14:55:06.102" v="9" actId="478"/>
          <ac:picMkLst>
            <pc:docMk/>
            <pc:sldMk cId="207463574" sldId="289"/>
            <ac:picMk id="12" creationId="{1F435850-3254-4F5F-9F5E-96EF481BAB6D}"/>
          </ac:picMkLst>
        </pc:picChg>
        <pc:picChg chg="del">
          <ac:chgData name="João Gaspar" userId="7dec15aa-df9c-4e56-83fb-de5e1da84347" providerId="ADAL" clId="{63A87981-D4DF-4CE0-AE2B-E55A7AFC4267}" dt="2024-03-03T14:55:06.102" v="9" actId="478"/>
          <ac:picMkLst>
            <pc:docMk/>
            <pc:sldMk cId="207463574" sldId="289"/>
            <ac:picMk id="14" creationId="{7CFA6ABD-3A12-40EB-839A-78574ABA68AA}"/>
          </ac:picMkLst>
        </pc:picChg>
      </pc:sldChg>
      <pc:sldChg chg="new del">
        <pc:chgData name="João Gaspar" userId="7dec15aa-df9c-4e56-83fb-de5e1da84347" providerId="ADAL" clId="{63A87981-D4DF-4CE0-AE2B-E55A7AFC4267}" dt="2024-03-03T15:02:16.624" v="174" actId="47"/>
        <pc:sldMkLst>
          <pc:docMk/>
          <pc:sldMk cId="2170688498" sldId="290"/>
        </pc:sldMkLst>
      </pc:sldChg>
      <pc:sldChg chg="new del">
        <pc:chgData name="João Gaspar" userId="7dec15aa-df9c-4e56-83fb-de5e1da84347" providerId="ADAL" clId="{63A87981-D4DF-4CE0-AE2B-E55A7AFC4267}" dt="2024-03-03T15:02:08.225" v="171" actId="47"/>
        <pc:sldMkLst>
          <pc:docMk/>
          <pc:sldMk cId="2559550973" sldId="290"/>
        </pc:sldMkLst>
      </pc:sldChg>
      <pc:sldChg chg="addSp delSp modSp new mod setBg modNotesTx">
        <pc:chgData name="João Gaspar" userId="7dec15aa-df9c-4e56-83fb-de5e1da84347" providerId="ADAL" clId="{63A87981-D4DF-4CE0-AE2B-E55A7AFC4267}" dt="2024-03-05T23:26:33.180" v="438"/>
        <pc:sldMkLst>
          <pc:docMk/>
          <pc:sldMk cId="3960060688" sldId="291"/>
        </pc:sldMkLst>
        <pc:spChg chg="mod">
          <ac:chgData name="João Gaspar" userId="7dec15aa-df9c-4e56-83fb-de5e1da84347" providerId="ADAL" clId="{63A87981-D4DF-4CE0-AE2B-E55A7AFC4267}" dt="2024-03-03T15:03:00.739" v="194" actId="403"/>
          <ac:spMkLst>
            <pc:docMk/>
            <pc:sldMk cId="3960060688" sldId="291"/>
            <ac:spMk id="2" creationId="{936F00E8-9B76-48B3-8D3E-FE2558881A30}"/>
          </ac:spMkLst>
        </pc:spChg>
        <pc:spChg chg="mod ord">
          <ac:chgData name="João Gaspar" userId="7dec15aa-df9c-4e56-83fb-de5e1da84347" providerId="ADAL" clId="{63A87981-D4DF-4CE0-AE2B-E55A7AFC4267}" dt="2024-03-03T15:53:23.996" v="408" actId="123"/>
          <ac:spMkLst>
            <pc:docMk/>
            <pc:sldMk cId="3960060688" sldId="291"/>
            <ac:spMk id="3" creationId="{141B0727-4BA6-4C95-8CF5-2725A2B8EB68}"/>
          </ac:spMkLst>
        </pc:spChg>
        <pc:spChg chg="del mod">
          <ac:chgData name="João Gaspar" userId="7dec15aa-df9c-4e56-83fb-de5e1da84347" providerId="ADAL" clId="{63A87981-D4DF-4CE0-AE2B-E55A7AFC4267}" dt="2024-03-03T15:56:29.707" v="412" actId="478"/>
          <ac:spMkLst>
            <pc:docMk/>
            <pc:sldMk cId="3960060688" sldId="291"/>
            <ac:spMk id="4" creationId="{AE0A3BFA-C90C-4B36-BCF4-C6B0F5FEF54D}"/>
          </ac:spMkLst>
        </pc:spChg>
        <pc:spChg chg="add mod">
          <ac:chgData name="João Gaspar" userId="7dec15aa-df9c-4e56-83fb-de5e1da84347" providerId="ADAL" clId="{63A87981-D4DF-4CE0-AE2B-E55A7AFC4267}" dt="2024-03-03T15:56:32.701" v="413" actId="207"/>
          <ac:spMkLst>
            <pc:docMk/>
            <pc:sldMk cId="3960060688" sldId="291"/>
            <ac:spMk id="8" creationId="{396185EF-BBB2-4190-926A-E5A16742CBAB}"/>
          </ac:spMkLst>
        </pc:spChg>
        <pc:spChg chg="add">
          <ac:chgData name="João Gaspar" userId="7dec15aa-df9c-4e56-83fb-de5e1da84347" providerId="ADAL" clId="{63A87981-D4DF-4CE0-AE2B-E55A7AFC4267}" dt="2024-03-03T15:02:26.487" v="175" actId="26606"/>
          <ac:spMkLst>
            <pc:docMk/>
            <pc:sldMk cId="3960060688" sldId="291"/>
            <ac:spMk id="9" creationId="{70DFC902-7D23-471A-B557-B6B6917D7A0D}"/>
          </ac:spMkLst>
        </pc:spChg>
        <pc:spChg chg="add">
          <ac:chgData name="João Gaspar" userId="7dec15aa-df9c-4e56-83fb-de5e1da84347" providerId="ADAL" clId="{63A87981-D4DF-4CE0-AE2B-E55A7AFC4267}" dt="2024-03-03T15:02:26.487" v="175" actId="26606"/>
          <ac:spMkLst>
            <pc:docMk/>
            <pc:sldMk cId="3960060688" sldId="291"/>
            <ac:spMk id="11" creationId="{A55D5633-D557-4DCA-982C-FF36EB7A1C00}"/>
          </ac:spMkLst>
        </pc:spChg>
        <pc:spChg chg="add">
          <ac:chgData name="João Gaspar" userId="7dec15aa-df9c-4e56-83fb-de5e1da84347" providerId="ADAL" clId="{63A87981-D4DF-4CE0-AE2B-E55A7AFC4267}" dt="2024-03-03T15:02:26.487" v="175" actId="26606"/>
          <ac:spMkLst>
            <pc:docMk/>
            <pc:sldMk cId="3960060688" sldId="291"/>
            <ac:spMk id="13" creationId="{450D3AD2-FA80-415F-A9CE-54D884561CD7}"/>
          </ac:spMkLst>
        </pc:spChg>
      </pc:sldChg>
      <pc:sldChg chg="addSp modSp new del mod setBg">
        <pc:chgData name="João Gaspar" userId="7dec15aa-df9c-4e56-83fb-de5e1da84347" providerId="ADAL" clId="{63A87981-D4DF-4CE0-AE2B-E55A7AFC4267}" dt="2024-03-03T15:04:15.793" v="201" actId="47"/>
        <pc:sldMkLst>
          <pc:docMk/>
          <pc:sldMk cId="1409844947" sldId="292"/>
        </pc:sldMkLst>
        <pc:spChg chg="mod">
          <ac:chgData name="João Gaspar" userId="7dec15aa-df9c-4e56-83fb-de5e1da84347" providerId="ADAL" clId="{63A87981-D4DF-4CE0-AE2B-E55A7AFC4267}" dt="2024-03-03T15:03:48.720" v="200" actId="26606"/>
          <ac:spMkLst>
            <pc:docMk/>
            <pc:sldMk cId="1409844947" sldId="292"/>
            <ac:spMk id="2" creationId="{A4007995-A72F-4579-8B59-A92DA79087A5}"/>
          </ac:spMkLst>
        </pc:spChg>
        <pc:spChg chg="mod ord">
          <ac:chgData name="João Gaspar" userId="7dec15aa-df9c-4e56-83fb-de5e1da84347" providerId="ADAL" clId="{63A87981-D4DF-4CE0-AE2B-E55A7AFC4267}" dt="2024-03-03T15:03:48.720" v="200" actId="26606"/>
          <ac:spMkLst>
            <pc:docMk/>
            <pc:sldMk cId="1409844947" sldId="292"/>
            <ac:spMk id="3" creationId="{6F0876D0-AEDF-4CAA-824B-0F40C7DB5567}"/>
          </ac:spMkLst>
        </pc:spChg>
        <pc:spChg chg="mod">
          <ac:chgData name="João Gaspar" userId="7dec15aa-df9c-4e56-83fb-de5e1da84347" providerId="ADAL" clId="{63A87981-D4DF-4CE0-AE2B-E55A7AFC4267}" dt="2024-03-03T15:03:48.720" v="200" actId="26606"/>
          <ac:spMkLst>
            <pc:docMk/>
            <pc:sldMk cId="1409844947" sldId="292"/>
            <ac:spMk id="4" creationId="{FA00ED8B-F2E4-4624-864E-F00236DF0A45}"/>
          </ac:spMkLst>
        </pc:spChg>
        <pc:spChg chg="add">
          <ac:chgData name="João Gaspar" userId="7dec15aa-df9c-4e56-83fb-de5e1da84347" providerId="ADAL" clId="{63A87981-D4DF-4CE0-AE2B-E55A7AFC4267}" dt="2024-03-03T15:03:48.720" v="200" actId="26606"/>
          <ac:spMkLst>
            <pc:docMk/>
            <pc:sldMk cId="1409844947" sldId="292"/>
            <ac:spMk id="9" creationId="{70DFC902-7D23-471A-B557-B6B6917D7A0D}"/>
          </ac:spMkLst>
        </pc:spChg>
        <pc:spChg chg="add">
          <ac:chgData name="João Gaspar" userId="7dec15aa-df9c-4e56-83fb-de5e1da84347" providerId="ADAL" clId="{63A87981-D4DF-4CE0-AE2B-E55A7AFC4267}" dt="2024-03-03T15:03:48.720" v="200" actId="26606"/>
          <ac:spMkLst>
            <pc:docMk/>
            <pc:sldMk cId="1409844947" sldId="292"/>
            <ac:spMk id="11" creationId="{A55D5633-D557-4DCA-982C-FF36EB7A1C00}"/>
          </ac:spMkLst>
        </pc:spChg>
        <pc:spChg chg="add">
          <ac:chgData name="João Gaspar" userId="7dec15aa-df9c-4e56-83fb-de5e1da84347" providerId="ADAL" clId="{63A87981-D4DF-4CE0-AE2B-E55A7AFC4267}" dt="2024-03-03T15:03:48.720" v="200" actId="26606"/>
          <ac:spMkLst>
            <pc:docMk/>
            <pc:sldMk cId="1409844947" sldId="292"/>
            <ac:spMk id="13" creationId="{450D3AD2-FA80-415F-A9CE-54D884561CD7}"/>
          </ac:spMkLst>
        </pc:spChg>
      </pc:sldChg>
      <pc:sldChg chg="addSp delSp modSp add mod modNotesTx">
        <pc:chgData name="João Gaspar" userId="7dec15aa-df9c-4e56-83fb-de5e1da84347" providerId="ADAL" clId="{63A87981-D4DF-4CE0-AE2B-E55A7AFC4267}" dt="2024-03-05T23:26:42.558" v="439"/>
        <pc:sldMkLst>
          <pc:docMk/>
          <pc:sldMk cId="2058236184" sldId="292"/>
        </pc:sldMkLst>
        <pc:spChg chg="mod">
          <ac:chgData name="João Gaspar" userId="7dec15aa-df9c-4e56-83fb-de5e1da84347" providerId="ADAL" clId="{63A87981-D4DF-4CE0-AE2B-E55A7AFC4267}" dt="2024-03-03T15:53:19.602" v="407" actId="123"/>
          <ac:spMkLst>
            <pc:docMk/>
            <pc:sldMk cId="2058236184" sldId="292"/>
            <ac:spMk id="3" creationId="{141B0727-4BA6-4C95-8CF5-2725A2B8EB68}"/>
          </ac:spMkLst>
        </pc:spChg>
        <pc:spChg chg="del">
          <ac:chgData name="João Gaspar" userId="7dec15aa-df9c-4e56-83fb-de5e1da84347" providerId="ADAL" clId="{63A87981-D4DF-4CE0-AE2B-E55A7AFC4267}" dt="2024-03-03T15:56:37.501" v="415" actId="478"/>
          <ac:spMkLst>
            <pc:docMk/>
            <pc:sldMk cId="2058236184" sldId="292"/>
            <ac:spMk id="4" creationId="{AE0A3BFA-C90C-4B36-BCF4-C6B0F5FEF54D}"/>
          </ac:spMkLst>
        </pc:spChg>
        <pc:spChg chg="add mod">
          <ac:chgData name="João Gaspar" userId="7dec15aa-df9c-4e56-83fb-de5e1da84347" providerId="ADAL" clId="{63A87981-D4DF-4CE0-AE2B-E55A7AFC4267}" dt="2024-03-03T15:56:35.029" v="414"/>
          <ac:spMkLst>
            <pc:docMk/>
            <pc:sldMk cId="2058236184" sldId="292"/>
            <ac:spMk id="8" creationId="{C5FBAC94-C5F8-41E6-83E3-78AD9B49C00F}"/>
          </ac:spMkLst>
        </pc:spChg>
      </pc:sldChg>
      <pc:sldChg chg="addSp modSp new del mod setBg">
        <pc:chgData name="João Gaspar" userId="7dec15aa-df9c-4e56-83fb-de5e1da84347" providerId="ADAL" clId="{63A87981-D4DF-4CE0-AE2B-E55A7AFC4267}" dt="2024-03-03T15:04:45.151" v="204" actId="47"/>
        <pc:sldMkLst>
          <pc:docMk/>
          <pc:sldMk cId="2592271074" sldId="292"/>
        </pc:sldMkLst>
        <pc:spChg chg="mod">
          <ac:chgData name="João Gaspar" userId="7dec15aa-df9c-4e56-83fb-de5e1da84347" providerId="ADAL" clId="{63A87981-D4DF-4CE0-AE2B-E55A7AFC4267}" dt="2024-03-03T15:04:38.372" v="203" actId="26606"/>
          <ac:spMkLst>
            <pc:docMk/>
            <pc:sldMk cId="2592271074" sldId="292"/>
            <ac:spMk id="2" creationId="{0CBDBA68-5FD0-4DF5-93B0-C0D354F9CD91}"/>
          </ac:spMkLst>
        </pc:spChg>
        <pc:spChg chg="mod ord">
          <ac:chgData name="João Gaspar" userId="7dec15aa-df9c-4e56-83fb-de5e1da84347" providerId="ADAL" clId="{63A87981-D4DF-4CE0-AE2B-E55A7AFC4267}" dt="2024-03-03T15:04:38.372" v="203" actId="26606"/>
          <ac:spMkLst>
            <pc:docMk/>
            <pc:sldMk cId="2592271074" sldId="292"/>
            <ac:spMk id="3" creationId="{EA7F1E83-1791-470E-A2F4-92B253A872AC}"/>
          </ac:spMkLst>
        </pc:spChg>
        <pc:spChg chg="mod">
          <ac:chgData name="João Gaspar" userId="7dec15aa-df9c-4e56-83fb-de5e1da84347" providerId="ADAL" clId="{63A87981-D4DF-4CE0-AE2B-E55A7AFC4267}" dt="2024-03-03T15:04:38.372" v="203" actId="26606"/>
          <ac:spMkLst>
            <pc:docMk/>
            <pc:sldMk cId="2592271074" sldId="292"/>
            <ac:spMk id="4" creationId="{33CDACF7-899E-4BA7-851B-56D9B2CED6C2}"/>
          </ac:spMkLst>
        </pc:spChg>
        <pc:spChg chg="add">
          <ac:chgData name="João Gaspar" userId="7dec15aa-df9c-4e56-83fb-de5e1da84347" providerId="ADAL" clId="{63A87981-D4DF-4CE0-AE2B-E55A7AFC4267}" dt="2024-03-03T15:04:38.372" v="203" actId="26606"/>
          <ac:spMkLst>
            <pc:docMk/>
            <pc:sldMk cId="2592271074" sldId="292"/>
            <ac:spMk id="9" creationId="{70DFC902-7D23-471A-B557-B6B6917D7A0D}"/>
          </ac:spMkLst>
        </pc:spChg>
        <pc:spChg chg="add">
          <ac:chgData name="João Gaspar" userId="7dec15aa-df9c-4e56-83fb-de5e1da84347" providerId="ADAL" clId="{63A87981-D4DF-4CE0-AE2B-E55A7AFC4267}" dt="2024-03-03T15:04:38.372" v="203" actId="26606"/>
          <ac:spMkLst>
            <pc:docMk/>
            <pc:sldMk cId="2592271074" sldId="292"/>
            <ac:spMk id="11" creationId="{A55D5633-D557-4DCA-982C-FF36EB7A1C00}"/>
          </ac:spMkLst>
        </pc:spChg>
        <pc:spChg chg="add">
          <ac:chgData name="João Gaspar" userId="7dec15aa-df9c-4e56-83fb-de5e1da84347" providerId="ADAL" clId="{63A87981-D4DF-4CE0-AE2B-E55A7AFC4267}" dt="2024-03-03T15:04:38.372" v="203" actId="26606"/>
          <ac:spMkLst>
            <pc:docMk/>
            <pc:sldMk cId="2592271074" sldId="292"/>
            <ac:spMk id="13" creationId="{450D3AD2-FA80-415F-A9CE-54D884561CD7}"/>
          </ac:spMkLst>
        </pc:spChg>
      </pc:sldChg>
      <pc:sldChg chg="addSp delSp modSp add mod modNotesTx">
        <pc:chgData name="João Gaspar" userId="7dec15aa-df9c-4e56-83fb-de5e1da84347" providerId="ADAL" clId="{63A87981-D4DF-4CE0-AE2B-E55A7AFC4267}" dt="2024-03-05T23:26:47.742" v="440"/>
        <pc:sldMkLst>
          <pc:docMk/>
          <pc:sldMk cId="3401986068" sldId="293"/>
        </pc:sldMkLst>
        <pc:spChg chg="mod">
          <ac:chgData name="João Gaspar" userId="7dec15aa-df9c-4e56-83fb-de5e1da84347" providerId="ADAL" clId="{63A87981-D4DF-4CE0-AE2B-E55A7AFC4267}" dt="2024-03-03T15:13:54.281" v="272" actId="20577"/>
          <ac:spMkLst>
            <pc:docMk/>
            <pc:sldMk cId="3401986068" sldId="293"/>
            <ac:spMk id="2" creationId="{936F00E8-9B76-48B3-8D3E-FE2558881A30}"/>
          </ac:spMkLst>
        </pc:spChg>
        <pc:spChg chg="mod">
          <ac:chgData name="João Gaspar" userId="7dec15aa-df9c-4e56-83fb-de5e1da84347" providerId="ADAL" clId="{63A87981-D4DF-4CE0-AE2B-E55A7AFC4267}" dt="2024-03-03T15:53:16.184" v="406" actId="123"/>
          <ac:spMkLst>
            <pc:docMk/>
            <pc:sldMk cId="3401986068" sldId="293"/>
            <ac:spMk id="3" creationId="{141B0727-4BA6-4C95-8CF5-2725A2B8EB68}"/>
          </ac:spMkLst>
        </pc:spChg>
        <pc:spChg chg="del">
          <ac:chgData name="João Gaspar" userId="7dec15aa-df9c-4e56-83fb-de5e1da84347" providerId="ADAL" clId="{63A87981-D4DF-4CE0-AE2B-E55A7AFC4267}" dt="2024-03-03T15:56:40.943" v="417" actId="478"/>
          <ac:spMkLst>
            <pc:docMk/>
            <pc:sldMk cId="3401986068" sldId="293"/>
            <ac:spMk id="4" creationId="{AE0A3BFA-C90C-4B36-BCF4-C6B0F5FEF54D}"/>
          </ac:spMkLst>
        </pc:spChg>
        <pc:spChg chg="add mod">
          <ac:chgData name="João Gaspar" userId="7dec15aa-df9c-4e56-83fb-de5e1da84347" providerId="ADAL" clId="{63A87981-D4DF-4CE0-AE2B-E55A7AFC4267}" dt="2024-03-03T15:56:39.210" v="416"/>
          <ac:spMkLst>
            <pc:docMk/>
            <pc:sldMk cId="3401986068" sldId="293"/>
            <ac:spMk id="8" creationId="{D155C55C-C9F4-423B-BBEF-59151105E5FB}"/>
          </ac:spMkLst>
        </pc:spChg>
      </pc:sldChg>
      <pc:sldChg chg="new del">
        <pc:chgData name="João Gaspar" userId="7dec15aa-df9c-4e56-83fb-de5e1da84347" providerId="ADAL" clId="{63A87981-D4DF-4CE0-AE2B-E55A7AFC4267}" dt="2024-03-03T15:13:10.668" v="255" actId="47"/>
        <pc:sldMkLst>
          <pc:docMk/>
          <pc:sldMk cId="3817869515" sldId="293"/>
        </pc:sldMkLst>
      </pc:sldChg>
      <pc:sldChg chg="delSp modSp add mod ord">
        <pc:chgData name="João Gaspar" userId="7dec15aa-df9c-4e56-83fb-de5e1da84347" providerId="ADAL" clId="{63A87981-D4DF-4CE0-AE2B-E55A7AFC4267}" dt="2024-03-03T15:49:02.934" v="323" actId="14100"/>
        <pc:sldMkLst>
          <pc:docMk/>
          <pc:sldMk cId="2879041341" sldId="294"/>
        </pc:sldMkLst>
        <pc:spChg chg="del">
          <ac:chgData name="João Gaspar" userId="7dec15aa-df9c-4e56-83fb-de5e1da84347" providerId="ADAL" clId="{63A87981-D4DF-4CE0-AE2B-E55A7AFC4267}" dt="2024-03-03T15:48:49.334" v="309" actId="478"/>
          <ac:spMkLst>
            <pc:docMk/>
            <pc:sldMk cId="2879041341" sldId="294"/>
            <ac:spMk id="21" creationId="{9AF1D85F-7A53-47C3-A172-2DF141FA9C71}"/>
          </ac:spMkLst>
        </pc:spChg>
        <pc:spChg chg="del">
          <ac:chgData name="João Gaspar" userId="7dec15aa-df9c-4e56-83fb-de5e1da84347" providerId="ADAL" clId="{63A87981-D4DF-4CE0-AE2B-E55A7AFC4267}" dt="2024-03-03T15:48:49.334" v="309" actId="478"/>
          <ac:spMkLst>
            <pc:docMk/>
            <pc:sldMk cId="2879041341" sldId="294"/>
            <ac:spMk id="22" creationId="{4BEEE5A7-2730-47BE-BC93-65AFA272419D}"/>
          </ac:spMkLst>
        </pc:spChg>
        <pc:spChg chg="mod">
          <ac:chgData name="João Gaspar" userId="7dec15aa-df9c-4e56-83fb-de5e1da84347" providerId="ADAL" clId="{63A87981-D4DF-4CE0-AE2B-E55A7AFC4267}" dt="2024-03-03T15:49:02.934" v="323" actId="14100"/>
          <ac:spMkLst>
            <pc:docMk/>
            <pc:sldMk cId="2879041341" sldId="294"/>
            <ac:spMk id="144"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45"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46"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47"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48"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49"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50"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51"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52"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53" creationId="{00000000-0000-0000-0000-000000000000}"/>
          </ac:spMkLst>
        </pc:spChg>
        <pc:spChg chg="del">
          <ac:chgData name="João Gaspar" userId="7dec15aa-df9c-4e56-83fb-de5e1da84347" providerId="ADAL" clId="{63A87981-D4DF-4CE0-AE2B-E55A7AFC4267}" dt="2024-03-03T15:48:49.334" v="309" actId="478"/>
          <ac:spMkLst>
            <pc:docMk/>
            <pc:sldMk cId="2879041341" sldId="294"/>
            <ac:spMk id="154" creationId="{00000000-0000-0000-0000-000000000000}"/>
          </ac:spMkLst>
        </pc:spChg>
      </pc:sldChg>
      <pc:sldChg chg="add del setBg">
        <pc:chgData name="João Gaspar" userId="7dec15aa-df9c-4e56-83fb-de5e1da84347" providerId="ADAL" clId="{63A87981-D4DF-4CE0-AE2B-E55A7AFC4267}" dt="2024-03-03T15:48:38.279" v="305" actId="47"/>
        <pc:sldMkLst>
          <pc:docMk/>
          <pc:sldMk cId="3486810460" sldId="294"/>
        </pc:sldMkLst>
      </pc:sldChg>
      <pc:sldChg chg="addSp delSp modSp add mod ord">
        <pc:chgData name="João Gaspar" userId="7dec15aa-df9c-4e56-83fb-de5e1da84347" providerId="ADAL" clId="{63A87981-D4DF-4CE0-AE2B-E55A7AFC4267}" dt="2024-03-03T15:56:44.675" v="419" actId="478"/>
        <pc:sldMkLst>
          <pc:docMk/>
          <pc:sldMk cId="1542196993" sldId="295"/>
        </pc:sldMkLst>
        <pc:spChg chg="mod">
          <ac:chgData name="João Gaspar" userId="7dec15aa-df9c-4e56-83fb-de5e1da84347" providerId="ADAL" clId="{63A87981-D4DF-4CE0-AE2B-E55A7AFC4267}" dt="2024-03-03T15:52:10.200" v="399" actId="20577"/>
          <ac:spMkLst>
            <pc:docMk/>
            <pc:sldMk cId="1542196993" sldId="295"/>
            <ac:spMk id="2" creationId="{936F00E8-9B76-48B3-8D3E-FE2558881A30}"/>
          </ac:spMkLst>
        </pc:spChg>
        <pc:spChg chg="mod">
          <ac:chgData name="João Gaspar" userId="7dec15aa-df9c-4e56-83fb-de5e1da84347" providerId="ADAL" clId="{63A87981-D4DF-4CE0-AE2B-E55A7AFC4267}" dt="2024-03-03T15:53:12.748" v="405" actId="123"/>
          <ac:spMkLst>
            <pc:docMk/>
            <pc:sldMk cId="1542196993" sldId="295"/>
            <ac:spMk id="3" creationId="{141B0727-4BA6-4C95-8CF5-2725A2B8EB68}"/>
          </ac:spMkLst>
        </pc:spChg>
        <pc:spChg chg="del">
          <ac:chgData name="João Gaspar" userId="7dec15aa-df9c-4e56-83fb-de5e1da84347" providerId="ADAL" clId="{63A87981-D4DF-4CE0-AE2B-E55A7AFC4267}" dt="2024-03-03T15:56:44.675" v="419" actId="478"/>
          <ac:spMkLst>
            <pc:docMk/>
            <pc:sldMk cId="1542196993" sldId="295"/>
            <ac:spMk id="4" creationId="{AE0A3BFA-C90C-4B36-BCF4-C6B0F5FEF54D}"/>
          </ac:spMkLst>
        </pc:spChg>
        <pc:spChg chg="add mod">
          <ac:chgData name="João Gaspar" userId="7dec15aa-df9c-4e56-83fb-de5e1da84347" providerId="ADAL" clId="{63A87981-D4DF-4CE0-AE2B-E55A7AFC4267}" dt="2024-03-03T15:56:42.615" v="418"/>
          <ac:spMkLst>
            <pc:docMk/>
            <pc:sldMk cId="1542196993" sldId="295"/>
            <ac:spMk id="8" creationId="{C78E969D-1A8D-4D31-8E39-60CF627E8164}"/>
          </ac:spMkLst>
        </pc:spChg>
      </pc:sldChg>
      <pc:sldChg chg="addSp delSp modSp add mod modNotesTx">
        <pc:chgData name="João Gaspar" userId="7dec15aa-df9c-4e56-83fb-de5e1da84347" providerId="ADAL" clId="{63A87981-D4DF-4CE0-AE2B-E55A7AFC4267}" dt="2024-03-05T23:52:21.615" v="592" actId="123"/>
        <pc:sldMkLst>
          <pc:docMk/>
          <pc:sldMk cId="3952173043" sldId="296"/>
        </pc:sldMkLst>
        <pc:spChg chg="mod">
          <ac:chgData name="João Gaspar" userId="7dec15aa-df9c-4e56-83fb-de5e1da84347" providerId="ADAL" clId="{63A87981-D4DF-4CE0-AE2B-E55A7AFC4267}" dt="2024-03-05T23:40:17.688" v="455" actId="20577"/>
          <ac:spMkLst>
            <pc:docMk/>
            <pc:sldMk cId="3952173043" sldId="296"/>
            <ac:spMk id="11" creationId="{6E2153C6-ABBA-4AB9-A401-78A8956224F3}"/>
          </ac:spMkLst>
        </pc:spChg>
        <pc:spChg chg="add del mod">
          <ac:chgData name="João Gaspar" userId="7dec15aa-df9c-4e56-83fb-de5e1da84347" providerId="ADAL" clId="{63A87981-D4DF-4CE0-AE2B-E55A7AFC4267}" dt="2024-03-05T23:52:21.615" v="592" actId="123"/>
          <ac:spMkLst>
            <pc:docMk/>
            <pc:sldMk cId="3952173043" sldId="296"/>
            <ac:spMk id="22" creationId="{538F2DB3-9D9C-63C4-6CE0-7A25C5CF617E}"/>
          </ac:spMkLst>
        </pc:spChg>
        <pc:picChg chg="del">
          <ac:chgData name="João Gaspar" userId="7dec15aa-df9c-4e56-83fb-de5e1da84347" providerId="ADAL" clId="{63A87981-D4DF-4CE0-AE2B-E55A7AFC4267}" dt="2024-03-05T23:40:23.280" v="456" actId="478"/>
          <ac:picMkLst>
            <pc:docMk/>
            <pc:sldMk cId="3952173043" sldId="296"/>
            <ac:picMk id="8" creationId="{2D334DB9-F0D5-1AE3-43F3-BEA42FEA164D}"/>
          </ac:picMkLst>
        </pc:picChg>
        <pc:picChg chg="del">
          <ac:chgData name="João Gaspar" userId="7dec15aa-df9c-4e56-83fb-de5e1da84347" providerId="ADAL" clId="{63A87981-D4DF-4CE0-AE2B-E55A7AFC4267}" dt="2024-03-05T23:40:24.690" v="457" actId="478"/>
          <ac:picMkLst>
            <pc:docMk/>
            <pc:sldMk cId="3952173043" sldId="296"/>
            <ac:picMk id="10" creationId="{54A97104-E5D1-C9B3-3CEB-FECB7D4997AA}"/>
          </ac:picMkLst>
        </pc:picChg>
      </pc:sldChg>
    </pc:docChg>
  </pc:docChgLst>
  <pc:docChgLst>
    <pc:chgData name="João Gaspar" userId="7dec15aa-df9c-4e56-83fb-de5e1da84347" providerId="ADAL" clId="{E6C92F38-4A5C-4625-80D8-52B61FF3C3C6}"/>
    <pc:docChg chg="undo custSel addSld delSld modSld">
      <pc:chgData name="João Gaspar" userId="7dec15aa-df9c-4e56-83fb-de5e1da84347" providerId="ADAL" clId="{E6C92F38-4A5C-4625-80D8-52B61FF3C3C6}" dt="2024-02-26T22:25:06.693" v="314"/>
      <pc:docMkLst>
        <pc:docMk/>
      </pc:docMkLst>
      <pc:sldChg chg="addSp modSp mod setBg">
        <pc:chgData name="João Gaspar" userId="7dec15aa-df9c-4e56-83fb-de5e1da84347" providerId="ADAL" clId="{E6C92F38-4A5C-4625-80D8-52B61FF3C3C6}" dt="2024-02-23T19:33:51.980" v="270" actId="121"/>
        <pc:sldMkLst>
          <pc:docMk/>
          <pc:sldMk cId="470268694" sldId="256"/>
        </pc:sldMkLst>
        <pc:spChg chg="mod">
          <ac:chgData name="João Gaspar" userId="7dec15aa-df9c-4e56-83fb-de5e1da84347" providerId="ADAL" clId="{E6C92F38-4A5C-4625-80D8-52B61FF3C3C6}" dt="2024-02-23T19:33:49.198" v="269" actId="122"/>
          <ac:spMkLst>
            <pc:docMk/>
            <pc:sldMk cId="470268694" sldId="256"/>
            <ac:spMk id="2" creationId="{2BFAD93B-A69F-0E76-767B-A9BD7989A92D}"/>
          </ac:spMkLst>
        </pc:spChg>
        <pc:spChg chg="mod">
          <ac:chgData name="João Gaspar" userId="7dec15aa-df9c-4e56-83fb-de5e1da84347" providerId="ADAL" clId="{E6C92F38-4A5C-4625-80D8-52B61FF3C3C6}" dt="2024-02-23T19:33:45.318" v="266" actId="122"/>
          <ac:spMkLst>
            <pc:docMk/>
            <pc:sldMk cId="470268694" sldId="256"/>
            <ac:spMk id="3" creationId="{EFDFBD9A-AFBC-2F5A-1A85-C5A2B4DF3242}"/>
          </ac:spMkLst>
        </pc:spChg>
        <pc:spChg chg="add mod">
          <ac:chgData name="João Gaspar" userId="7dec15aa-df9c-4e56-83fb-de5e1da84347" providerId="ADAL" clId="{E6C92F38-4A5C-4625-80D8-52B61FF3C3C6}" dt="2024-02-23T19:33:39.500" v="264" actId="123"/>
          <ac:spMkLst>
            <pc:docMk/>
            <pc:sldMk cId="470268694" sldId="256"/>
            <ac:spMk id="4" creationId="{12BA2ABE-6AB6-FEAE-6BA6-E99846E6EDD7}"/>
          </ac:spMkLst>
        </pc:spChg>
        <pc:spChg chg="add mod">
          <ac:chgData name="João Gaspar" userId="7dec15aa-df9c-4e56-83fb-de5e1da84347" providerId="ADAL" clId="{E6C92F38-4A5C-4625-80D8-52B61FF3C3C6}" dt="2024-02-23T19:33:51.980" v="270" actId="121"/>
          <ac:spMkLst>
            <pc:docMk/>
            <pc:sldMk cId="470268694" sldId="256"/>
            <ac:spMk id="5" creationId="{7E72778D-5333-264E-6089-70E42975494F}"/>
          </ac:spMkLst>
        </pc:spChg>
        <pc:spChg chg="add mod">
          <ac:chgData name="João Gaspar" userId="7dec15aa-df9c-4e56-83fb-de5e1da84347" providerId="ADAL" clId="{E6C92F38-4A5C-4625-80D8-52B61FF3C3C6}" dt="2024-02-23T19:31:44.282" v="249" actId="571"/>
          <ac:spMkLst>
            <pc:docMk/>
            <pc:sldMk cId="470268694" sldId="256"/>
            <ac:spMk id="6" creationId="{9A6BA5F7-9D99-484D-E308-493FADBE6EB7}"/>
          </ac:spMkLst>
        </pc:spChg>
        <pc:spChg chg="add mod">
          <ac:chgData name="João Gaspar" userId="7dec15aa-df9c-4e56-83fb-de5e1da84347" providerId="ADAL" clId="{E6C92F38-4A5C-4625-80D8-52B61FF3C3C6}" dt="2024-02-23T19:31:44.282" v="249" actId="571"/>
          <ac:spMkLst>
            <pc:docMk/>
            <pc:sldMk cId="470268694" sldId="256"/>
            <ac:spMk id="7" creationId="{EC6431BB-5F43-1483-68FC-06E047801FE9}"/>
          </ac:spMkLst>
        </pc:spChg>
      </pc:sldChg>
      <pc:sldChg chg="new setBg">
        <pc:chgData name="João Gaspar" userId="7dec15aa-df9c-4e56-83fb-de5e1da84347" providerId="ADAL" clId="{E6C92F38-4A5C-4625-80D8-52B61FF3C3C6}" dt="2024-02-26T22:25:06.693" v="314"/>
        <pc:sldMkLst>
          <pc:docMk/>
          <pc:sldMk cId="830880985" sldId="257"/>
        </pc:sldMkLst>
      </pc:sldChg>
      <pc:sldChg chg="addSp delSp modSp new del mod setBg">
        <pc:chgData name="João Gaspar" userId="7dec15aa-df9c-4e56-83fb-de5e1da84347" providerId="ADAL" clId="{E6C92F38-4A5C-4625-80D8-52B61FF3C3C6}" dt="2024-02-26T22:24:52.328" v="312" actId="47"/>
        <pc:sldMkLst>
          <pc:docMk/>
          <pc:sldMk cId="1502289437" sldId="257"/>
        </pc:sldMkLst>
        <pc:spChg chg="mod">
          <ac:chgData name="João Gaspar" userId="7dec15aa-df9c-4e56-83fb-de5e1da84347" providerId="ADAL" clId="{E6C92F38-4A5C-4625-80D8-52B61FF3C3C6}" dt="2024-02-26T22:23:43.015" v="295" actId="26606"/>
          <ac:spMkLst>
            <pc:docMk/>
            <pc:sldMk cId="1502289437" sldId="257"/>
            <ac:spMk id="2" creationId="{26A3EABA-2F76-26F6-430E-BE879820C796}"/>
          </ac:spMkLst>
        </pc:spChg>
        <pc:spChg chg="add del mod">
          <ac:chgData name="João Gaspar" userId="7dec15aa-df9c-4e56-83fb-de5e1da84347" providerId="ADAL" clId="{E6C92F38-4A5C-4625-80D8-52B61FF3C3C6}" dt="2024-02-26T22:24:48.791" v="307" actId="14100"/>
          <ac:spMkLst>
            <pc:docMk/>
            <pc:sldMk cId="1502289437" sldId="257"/>
            <ac:spMk id="3" creationId="{F6979CC5-57FA-0879-BB15-11268423C8FF}"/>
          </ac:spMkLst>
        </pc:spChg>
        <pc:spChg chg="add del mod ord">
          <ac:chgData name="João Gaspar" userId="7dec15aa-df9c-4e56-83fb-de5e1da84347" providerId="ADAL" clId="{E6C92F38-4A5C-4625-80D8-52B61FF3C3C6}" dt="2024-02-26T22:24:50.379" v="311" actId="478"/>
          <ac:spMkLst>
            <pc:docMk/>
            <pc:sldMk cId="1502289437" sldId="257"/>
            <ac:spMk id="4" creationId="{5CE3CDAC-3833-CD4D-01C5-AADA41C12084}"/>
          </ac:spMkLst>
        </pc:spChg>
        <pc:spChg chg="add del">
          <ac:chgData name="João Gaspar" userId="7dec15aa-df9c-4e56-83fb-de5e1da84347" providerId="ADAL" clId="{E6C92F38-4A5C-4625-80D8-52B61FF3C3C6}" dt="2024-02-26T22:23:25.156" v="286" actId="26606"/>
          <ac:spMkLst>
            <pc:docMk/>
            <pc:sldMk cId="1502289437" sldId="257"/>
            <ac:spMk id="5" creationId="{70DFC902-7D23-471A-B557-B6B6917D7A0D}"/>
          </ac:spMkLst>
        </pc:spChg>
        <pc:spChg chg="add del">
          <ac:chgData name="João Gaspar" userId="7dec15aa-df9c-4e56-83fb-de5e1da84347" providerId="ADAL" clId="{E6C92F38-4A5C-4625-80D8-52B61FF3C3C6}" dt="2024-02-26T22:23:25.156" v="286" actId="26606"/>
          <ac:spMkLst>
            <pc:docMk/>
            <pc:sldMk cId="1502289437" sldId="257"/>
            <ac:spMk id="6" creationId="{A55D5633-D557-4DCA-982C-FF36EB7A1C00}"/>
          </ac:spMkLst>
        </pc:spChg>
        <pc:spChg chg="add del">
          <ac:chgData name="João Gaspar" userId="7dec15aa-df9c-4e56-83fb-de5e1da84347" providerId="ADAL" clId="{E6C92F38-4A5C-4625-80D8-52B61FF3C3C6}" dt="2024-02-26T22:23:25.156" v="286" actId="26606"/>
          <ac:spMkLst>
            <pc:docMk/>
            <pc:sldMk cId="1502289437" sldId="257"/>
            <ac:spMk id="7" creationId="{450D3AD2-FA80-415F-A9CE-54D884561CD7}"/>
          </ac:spMkLst>
        </pc:spChg>
        <pc:spChg chg="add del">
          <ac:chgData name="João Gaspar" userId="7dec15aa-df9c-4e56-83fb-de5e1da84347" providerId="ADAL" clId="{E6C92F38-4A5C-4625-80D8-52B61FF3C3C6}" dt="2024-02-26T22:22:46.812" v="275" actId="26606"/>
          <ac:spMkLst>
            <pc:docMk/>
            <pc:sldMk cId="1502289437" sldId="257"/>
            <ac:spMk id="8" creationId="{70DFC902-7D23-471A-B557-B6B6917D7A0D}"/>
          </ac:spMkLst>
        </pc:spChg>
        <pc:spChg chg="add del">
          <ac:chgData name="João Gaspar" userId="7dec15aa-df9c-4e56-83fb-de5e1da84347" providerId="ADAL" clId="{E6C92F38-4A5C-4625-80D8-52B61FF3C3C6}" dt="2024-02-26T22:23:23.600" v="283" actId="26606"/>
          <ac:spMkLst>
            <pc:docMk/>
            <pc:sldMk cId="1502289437" sldId="257"/>
            <ac:spMk id="9" creationId="{70DFC902-7D23-471A-B557-B6B6917D7A0D}"/>
          </ac:spMkLst>
        </pc:spChg>
        <pc:spChg chg="add del">
          <ac:chgData name="João Gaspar" userId="7dec15aa-df9c-4e56-83fb-de5e1da84347" providerId="ADAL" clId="{E6C92F38-4A5C-4625-80D8-52B61FF3C3C6}" dt="2024-02-26T22:22:46.812" v="275" actId="26606"/>
          <ac:spMkLst>
            <pc:docMk/>
            <pc:sldMk cId="1502289437" sldId="257"/>
            <ac:spMk id="10" creationId="{A55D5633-D557-4DCA-982C-FF36EB7A1C00}"/>
          </ac:spMkLst>
        </pc:spChg>
        <pc:spChg chg="add del">
          <ac:chgData name="João Gaspar" userId="7dec15aa-df9c-4e56-83fb-de5e1da84347" providerId="ADAL" clId="{E6C92F38-4A5C-4625-80D8-52B61FF3C3C6}" dt="2024-02-26T22:23:36.490" v="291" actId="26606"/>
          <ac:spMkLst>
            <pc:docMk/>
            <pc:sldMk cId="1502289437" sldId="257"/>
            <ac:spMk id="11" creationId="{70DFC902-7D23-471A-B557-B6B6917D7A0D}"/>
          </ac:spMkLst>
        </pc:spChg>
        <pc:spChg chg="add del">
          <ac:chgData name="João Gaspar" userId="7dec15aa-df9c-4e56-83fb-de5e1da84347" providerId="ADAL" clId="{E6C92F38-4A5C-4625-80D8-52B61FF3C3C6}" dt="2024-02-26T22:22:46.812" v="275" actId="26606"/>
          <ac:spMkLst>
            <pc:docMk/>
            <pc:sldMk cId="1502289437" sldId="257"/>
            <ac:spMk id="12" creationId="{450D3AD2-FA80-415F-A9CE-54D884561CD7}"/>
          </ac:spMkLst>
        </pc:spChg>
        <pc:spChg chg="add del">
          <ac:chgData name="João Gaspar" userId="7dec15aa-df9c-4e56-83fb-de5e1da84347" providerId="ADAL" clId="{E6C92F38-4A5C-4625-80D8-52B61FF3C3C6}" dt="2024-02-26T22:23:36.490" v="291" actId="26606"/>
          <ac:spMkLst>
            <pc:docMk/>
            <pc:sldMk cId="1502289437" sldId="257"/>
            <ac:spMk id="13" creationId="{A55D5633-D557-4DCA-982C-FF36EB7A1C00}"/>
          </ac:spMkLst>
        </pc:spChg>
        <pc:spChg chg="add del">
          <ac:chgData name="João Gaspar" userId="7dec15aa-df9c-4e56-83fb-de5e1da84347" providerId="ADAL" clId="{E6C92F38-4A5C-4625-80D8-52B61FF3C3C6}" dt="2024-02-26T22:23:23.600" v="283" actId="26606"/>
          <ac:spMkLst>
            <pc:docMk/>
            <pc:sldMk cId="1502289437" sldId="257"/>
            <ac:spMk id="14" creationId="{A55D5633-D557-4DCA-982C-FF36EB7A1C00}"/>
          </ac:spMkLst>
        </pc:spChg>
        <pc:spChg chg="add del">
          <ac:chgData name="João Gaspar" userId="7dec15aa-df9c-4e56-83fb-de5e1da84347" providerId="ADAL" clId="{E6C92F38-4A5C-4625-80D8-52B61FF3C3C6}" dt="2024-02-26T22:23:36.490" v="291" actId="26606"/>
          <ac:spMkLst>
            <pc:docMk/>
            <pc:sldMk cId="1502289437" sldId="257"/>
            <ac:spMk id="15" creationId="{450D3AD2-FA80-415F-A9CE-54D884561CD7}"/>
          </ac:spMkLst>
        </pc:spChg>
        <pc:spChg chg="add del">
          <ac:chgData name="João Gaspar" userId="7dec15aa-df9c-4e56-83fb-de5e1da84347" providerId="ADAL" clId="{E6C92F38-4A5C-4625-80D8-52B61FF3C3C6}" dt="2024-02-26T22:23:23.600" v="283" actId="26606"/>
          <ac:spMkLst>
            <pc:docMk/>
            <pc:sldMk cId="1502289437" sldId="257"/>
            <ac:spMk id="16" creationId="{450D3AD2-FA80-415F-A9CE-54D884561CD7}"/>
          </ac:spMkLst>
        </pc:spChg>
        <pc:spChg chg="add del">
          <ac:chgData name="João Gaspar" userId="7dec15aa-df9c-4e56-83fb-de5e1da84347" providerId="ADAL" clId="{E6C92F38-4A5C-4625-80D8-52B61FF3C3C6}" dt="2024-02-26T22:23:40.031" v="293" actId="26606"/>
          <ac:spMkLst>
            <pc:docMk/>
            <pc:sldMk cId="1502289437" sldId="257"/>
            <ac:spMk id="17" creationId="{5AADD842-7469-481F-AEF2-DDA7D3A9ABB0}"/>
          </ac:spMkLst>
        </pc:spChg>
        <pc:spChg chg="add del">
          <ac:chgData name="João Gaspar" userId="7dec15aa-df9c-4e56-83fb-de5e1da84347" providerId="ADAL" clId="{E6C92F38-4A5C-4625-80D8-52B61FF3C3C6}" dt="2024-02-26T22:23:40.031" v="293" actId="26606"/>
          <ac:spMkLst>
            <pc:docMk/>
            <pc:sldMk cId="1502289437" sldId="257"/>
            <ac:spMk id="18" creationId="{94058847-87A2-48B5-B733-C9FC6F0FF769}"/>
          </ac:spMkLst>
        </pc:spChg>
        <pc:spChg chg="add del">
          <ac:chgData name="João Gaspar" userId="7dec15aa-df9c-4e56-83fb-de5e1da84347" providerId="ADAL" clId="{E6C92F38-4A5C-4625-80D8-52B61FF3C3C6}" dt="2024-02-26T22:23:40.031" v="293" actId="26606"/>
          <ac:spMkLst>
            <pc:docMk/>
            <pc:sldMk cId="1502289437" sldId="257"/>
            <ac:spMk id="19" creationId="{38CE886A-266A-45DB-B141-3271799F49BD}"/>
          </ac:spMkLst>
        </pc:spChg>
        <pc:spChg chg="add del">
          <ac:chgData name="João Gaspar" userId="7dec15aa-df9c-4e56-83fb-de5e1da84347" providerId="ADAL" clId="{E6C92F38-4A5C-4625-80D8-52B61FF3C3C6}" dt="2024-02-26T22:23:43.015" v="295" actId="26606"/>
          <ac:spMkLst>
            <pc:docMk/>
            <pc:sldMk cId="1502289437" sldId="257"/>
            <ac:spMk id="21" creationId="{70DFC902-7D23-471A-B557-B6B6917D7A0D}"/>
          </ac:spMkLst>
        </pc:spChg>
        <pc:spChg chg="add del">
          <ac:chgData name="João Gaspar" userId="7dec15aa-df9c-4e56-83fb-de5e1da84347" providerId="ADAL" clId="{E6C92F38-4A5C-4625-80D8-52B61FF3C3C6}" dt="2024-02-26T22:23:43.015" v="295" actId="26606"/>
          <ac:spMkLst>
            <pc:docMk/>
            <pc:sldMk cId="1502289437" sldId="257"/>
            <ac:spMk id="22" creationId="{A55D5633-D557-4DCA-982C-FF36EB7A1C00}"/>
          </ac:spMkLst>
        </pc:spChg>
        <pc:spChg chg="add del">
          <ac:chgData name="João Gaspar" userId="7dec15aa-df9c-4e56-83fb-de5e1da84347" providerId="ADAL" clId="{E6C92F38-4A5C-4625-80D8-52B61FF3C3C6}" dt="2024-02-26T22:23:43.015" v="295" actId="26606"/>
          <ac:spMkLst>
            <pc:docMk/>
            <pc:sldMk cId="1502289437" sldId="257"/>
            <ac:spMk id="23" creationId="{450D3AD2-FA80-415F-A9CE-54D884561CD7}"/>
          </ac:spMkLst>
        </pc:spChg>
        <pc:spChg chg="add del">
          <ac:chgData name="João Gaspar" userId="7dec15aa-df9c-4e56-83fb-de5e1da84347" providerId="ADAL" clId="{E6C92F38-4A5C-4625-80D8-52B61FF3C3C6}" dt="2024-02-26T22:23:43.015" v="295" actId="26606"/>
          <ac:spMkLst>
            <pc:docMk/>
            <pc:sldMk cId="1502289437" sldId="257"/>
            <ac:spMk id="24" creationId="{F6979CC5-57FA-0879-BB15-11268423C8FF}"/>
          </ac:spMkLst>
        </pc:spChg>
      </pc:sldChg>
      <pc:sldChg chg="new del">
        <pc:chgData name="João Gaspar" userId="7dec15aa-df9c-4e56-83fb-de5e1da84347" providerId="ADAL" clId="{E6C92F38-4A5C-4625-80D8-52B61FF3C3C6}" dt="2024-02-26T22:22:19.620" v="272" actId="47"/>
        <pc:sldMkLst>
          <pc:docMk/>
          <pc:sldMk cId="2363578577" sldId="257"/>
        </pc:sldMkLst>
      </pc:sldChg>
    </pc:docChg>
  </pc:docChgLst>
  <pc:docChgLst>
    <pc:chgData name="Utilizador Convidado" userId="S::urn:spo:anon#220a1897b378d4a85b82871b97580a56030eecb902b0a168ce142ce95db45f2c::" providerId="AD" clId="Web-{DCF069E7-50C0-DA8C-EB18-8C05F341A910}"/>
    <pc:docChg chg="addSld delSld modSld addMainMaster delMainMaster">
      <pc:chgData name="Utilizador Convidado" userId="S::urn:spo:anon#220a1897b378d4a85b82871b97580a56030eecb902b0a168ce142ce95db45f2c::" providerId="AD" clId="Web-{DCF069E7-50C0-DA8C-EB18-8C05F341A910}" dt="2024-02-29T16:41:51.036" v="162" actId="20577"/>
      <pc:docMkLst>
        <pc:docMk/>
      </pc:docMkLst>
      <pc:sldChg chg="modSp mod modClrScheme chgLayout">
        <pc:chgData name="Utilizador Convidado" userId="S::urn:spo:anon#220a1897b378d4a85b82871b97580a56030eecb902b0a168ce142ce95db45f2c::" providerId="AD" clId="Web-{DCF069E7-50C0-DA8C-EB18-8C05F341A910}" dt="2024-02-29T16:26:15.748" v="49"/>
        <pc:sldMkLst>
          <pc:docMk/>
          <pc:sldMk cId="470268694" sldId="256"/>
        </pc:sldMkLst>
        <pc:spChg chg="mod ord">
          <ac:chgData name="Utilizador Convidado" userId="S::urn:spo:anon#220a1897b378d4a85b82871b97580a56030eecb902b0a168ce142ce95db45f2c::" providerId="AD" clId="Web-{DCF069E7-50C0-DA8C-EB18-8C05F341A910}" dt="2024-02-29T16:26:15.748" v="49"/>
          <ac:spMkLst>
            <pc:docMk/>
            <pc:sldMk cId="470268694" sldId="256"/>
            <ac:spMk id="2" creationId="{2BFAD93B-A69F-0E76-767B-A9BD7989A92D}"/>
          </ac:spMkLst>
        </pc:spChg>
        <pc:spChg chg="mod ord">
          <ac:chgData name="Utilizador Convidado" userId="S::urn:spo:anon#220a1897b378d4a85b82871b97580a56030eecb902b0a168ce142ce95db45f2c::" providerId="AD" clId="Web-{DCF069E7-50C0-DA8C-EB18-8C05F341A910}" dt="2024-02-29T16:26:15.748" v="49"/>
          <ac:spMkLst>
            <pc:docMk/>
            <pc:sldMk cId="470268694" sldId="256"/>
            <ac:spMk id="3" creationId="{EFDFBD9A-AFBC-2F5A-1A85-C5A2B4DF3242}"/>
          </ac:spMkLst>
        </pc:spChg>
      </pc:sldChg>
      <pc:sldChg chg="modSp mod modClrScheme chgLayout">
        <pc:chgData name="Utilizador Convidado" userId="S::urn:spo:anon#220a1897b378d4a85b82871b97580a56030eecb902b0a168ce142ce95db45f2c::" providerId="AD" clId="Web-{DCF069E7-50C0-DA8C-EB18-8C05F341A910}" dt="2024-02-29T16:26:15.748" v="49"/>
        <pc:sldMkLst>
          <pc:docMk/>
          <pc:sldMk cId="830880985" sldId="257"/>
        </pc:sldMkLst>
        <pc:spChg chg="mod ord">
          <ac:chgData name="Utilizador Convidado" userId="S::urn:spo:anon#220a1897b378d4a85b82871b97580a56030eecb902b0a168ce142ce95db45f2c::" providerId="AD" clId="Web-{DCF069E7-50C0-DA8C-EB18-8C05F341A910}" dt="2024-02-29T16:26:15.748" v="49"/>
          <ac:spMkLst>
            <pc:docMk/>
            <pc:sldMk cId="830880985" sldId="257"/>
            <ac:spMk id="2" creationId="{53FF0934-9CA3-FBF0-7707-2E75333555FC}"/>
          </ac:spMkLst>
        </pc:spChg>
        <pc:spChg chg="mod ord">
          <ac:chgData name="Utilizador Convidado" userId="S::urn:spo:anon#220a1897b378d4a85b82871b97580a56030eecb902b0a168ce142ce95db45f2c::" providerId="AD" clId="Web-{DCF069E7-50C0-DA8C-EB18-8C05F341A910}" dt="2024-02-29T16:26:15.748" v="49"/>
          <ac:spMkLst>
            <pc:docMk/>
            <pc:sldMk cId="830880985" sldId="257"/>
            <ac:spMk id="3" creationId="{B12B34BD-A348-8FC0-EF9E-5F12C95689C6}"/>
          </ac:spMkLst>
        </pc:spChg>
      </pc:sldChg>
      <pc:sldChg chg="addSp delSp modSp new mod setBg modClrScheme chgLayout">
        <pc:chgData name="Utilizador Convidado" userId="S::urn:spo:anon#220a1897b378d4a85b82871b97580a56030eecb902b0a168ce142ce95db45f2c::" providerId="AD" clId="Web-{DCF069E7-50C0-DA8C-EB18-8C05F341A910}" dt="2024-02-29T16:41:51.036" v="162" actId="20577"/>
        <pc:sldMkLst>
          <pc:docMk/>
          <pc:sldMk cId="3634850504" sldId="258"/>
        </pc:sldMkLst>
        <pc:spChg chg="mod ord">
          <ac:chgData name="Utilizador Convidado" userId="S::urn:spo:anon#220a1897b378d4a85b82871b97580a56030eecb902b0a168ce142ce95db45f2c::" providerId="AD" clId="Web-{DCF069E7-50C0-DA8C-EB18-8C05F341A910}" dt="2024-02-29T16:29:21.190" v="87" actId="1076"/>
          <ac:spMkLst>
            <pc:docMk/>
            <pc:sldMk cId="3634850504" sldId="258"/>
            <ac:spMk id="2" creationId="{6E3A1D81-931E-6A3C-472E-26792097B673}"/>
          </ac:spMkLst>
        </pc:spChg>
        <pc:spChg chg="del mod ord">
          <ac:chgData name="Utilizador Convidado" userId="S::urn:spo:anon#220a1897b378d4a85b82871b97580a56030eecb902b0a168ce142ce95db45f2c::" providerId="AD" clId="Web-{DCF069E7-50C0-DA8C-EB18-8C05F341A910}" dt="2024-02-29T16:27:07.234" v="50"/>
          <ac:spMkLst>
            <pc:docMk/>
            <pc:sldMk cId="3634850504" sldId="258"/>
            <ac:spMk id="3" creationId="{3B3E0CB5-096C-FE45-6E7A-AA7A04F8C901}"/>
          </ac:spMkLst>
        </pc:spChg>
        <pc:spChg chg="add del mod">
          <ac:chgData name="Utilizador Convidado" userId="S::urn:spo:anon#220a1897b378d4a85b82871b97580a56030eecb902b0a168ce142ce95db45f2c::" providerId="AD" clId="Web-{DCF069E7-50C0-DA8C-EB18-8C05F341A910}" dt="2024-02-29T16:28:35.892" v="73"/>
          <ac:spMkLst>
            <pc:docMk/>
            <pc:sldMk cId="3634850504" sldId="258"/>
            <ac:spMk id="6" creationId="{494AF1B9-50CD-CBCC-E62F-A59D2ADEA60D}"/>
          </ac:spMkLst>
        </pc:spChg>
        <pc:spChg chg="add del mod">
          <ac:chgData name="Utilizador Convidado" userId="S::urn:spo:anon#220a1897b378d4a85b82871b97580a56030eecb902b0a168ce142ce95db45f2c::" providerId="AD" clId="Web-{DCF069E7-50C0-DA8C-EB18-8C05F341A910}" dt="2024-02-29T16:28:23.939" v="72"/>
          <ac:spMkLst>
            <pc:docMk/>
            <pc:sldMk cId="3634850504" sldId="258"/>
            <ac:spMk id="8" creationId="{70E9E702-1D79-E271-073F-E198740E5402}"/>
          </ac:spMkLst>
        </pc:spChg>
        <pc:spChg chg="add del">
          <ac:chgData name="Utilizador Convidado" userId="S::urn:spo:anon#220a1897b378d4a85b82871b97580a56030eecb902b0a168ce142ce95db45f2c::" providerId="AD" clId="Web-{DCF069E7-50C0-DA8C-EB18-8C05F341A910}" dt="2024-02-29T16:28:50.486" v="77"/>
          <ac:spMkLst>
            <pc:docMk/>
            <pc:sldMk cId="3634850504" sldId="258"/>
            <ac:spMk id="15" creationId="{653BC477-B854-AA3A-E933-9F2D136949E9}"/>
          </ac:spMkLst>
        </pc:spChg>
        <pc:spChg chg="add del">
          <ac:chgData name="Utilizador Convidado" userId="S::urn:spo:anon#220a1897b378d4a85b82871b97580a56030eecb902b0a168ce142ce95db45f2c::" providerId="AD" clId="Web-{DCF069E7-50C0-DA8C-EB18-8C05F341A910}" dt="2024-02-29T16:28:57.830" v="81"/>
          <ac:spMkLst>
            <pc:docMk/>
            <pc:sldMk cId="3634850504" sldId="258"/>
            <ac:spMk id="16" creationId="{D12DDE76-C203-4047-9998-63900085B5E8}"/>
          </ac:spMkLst>
        </pc:spChg>
        <pc:spChg chg="add del">
          <ac:chgData name="Utilizador Convidado" userId="S::urn:spo:anon#220a1897b378d4a85b82871b97580a56030eecb902b0a168ce142ce95db45f2c::" providerId="AD" clId="Web-{DCF069E7-50C0-DA8C-EB18-8C05F341A910}" dt="2024-02-29T16:28:50.486" v="77"/>
          <ac:spMkLst>
            <pc:docMk/>
            <pc:sldMk cId="3634850504" sldId="258"/>
            <ac:spMk id="18" creationId="{058A14AF-9FB5-4CC7-BA35-E8E85D3EDF0E}"/>
          </ac:spMkLst>
        </pc:spChg>
        <pc:spChg chg="add del">
          <ac:chgData name="Utilizador Convidado" userId="S::urn:spo:anon#220a1897b378d4a85b82871b97580a56030eecb902b0a168ce142ce95db45f2c::" providerId="AD" clId="Web-{DCF069E7-50C0-DA8C-EB18-8C05F341A910}" dt="2024-02-29T16:29:00.502" v="83"/>
          <ac:spMkLst>
            <pc:docMk/>
            <pc:sldMk cId="3634850504" sldId="258"/>
            <ac:spMk id="19" creationId="{B65C0385-5E30-4D2E-AF9F-4639659D34E9}"/>
          </ac:spMkLst>
        </pc:spChg>
        <pc:spChg chg="add del">
          <ac:chgData name="Utilizador Convidado" userId="S::urn:spo:anon#220a1897b378d4a85b82871b97580a56030eecb902b0a168ce142ce95db45f2c::" providerId="AD" clId="Web-{DCF069E7-50C0-DA8C-EB18-8C05F341A910}" dt="2024-02-29T16:28:50.486" v="77"/>
          <ac:spMkLst>
            <pc:docMk/>
            <pc:sldMk cId="3634850504" sldId="258"/>
            <ac:spMk id="20" creationId="{3A9A4357-BD1D-4622-A4FE-766E6AB8DE84}"/>
          </ac:spMkLst>
        </pc:spChg>
        <pc:spChg chg="add del">
          <ac:chgData name="Utilizador Convidado" userId="S::urn:spo:anon#220a1897b378d4a85b82871b97580a56030eecb902b0a168ce142ce95db45f2c::" providerId="AD" clId="Web-{DCF069E7-50C0-DA8C-EB18-8C05F341A910}" dt="2024-02-29T16:29:00.502" v="83"/>
          <ac:spMkLst>
            <pc:docMk/>
            <pc:sldMk cId="3634850504" sldId="258"/>
            <ac:spMk id="21" creationId="{E335820B-3A29-42C5-AA8D-10ECA43CD985}"/>
          </ac:spMkLst>
        </pc:spChg>
        <pc:spChg chg="add del">
          <ac:chgData name="Utilizador Convidado" userId="S::urn:spo:anon#220a1897b378d4a85b82871b97580a56030eecb902b0a168ce142ce95db45f2c::" providerId="AD" clId="Web-{DCF069E7-50C0-DA8C-EB18-8C05F341A910}" dt="2024-02-29T16:28:50.486" v="77"/>
          <ac:spMkLst>
            <pc:docMk/>
            <pc:sldMk cId="3634850504" sldId="258"/>
            <ac:spMk id="22" creationId="{E659831F-0D9A-4C63-9EBB-8435B85A440F}"/>
          </ac:spMkLst>
        </pc:spChg>
        <pc:spChg chg="add del">
          <ac:chgData name="Utilizador Convidado" userId="S::urn:spo:anon#220a1897b378d4a85b82871b97580a56030eecb902b0a168ce142ce95db45f2c::" providerId="AD" clId="Web-{DCF069E7-50C0-DA8C-EB18-8C05F341A910}" dt="2024-02-29T16:29:00.502" v="83"/>
          <ac:spMkLst>
            <pc:docMk/>
            <pc:sldMk cId="3634850504" sldId="258"/>
            <ac:spMk id="23" creationId="{DE3DD605-BE3E-7DC2-79AB-1D551DAA60FB}"/>
          </ac:spMkLst>
        </pc:spChg>
        <pc:spChg chg="add del">
          <ac:chgData name="Utilizador Convidado" userId="S::urn:spo:anon#220a1897b378d4a85b82871b97580a56030eecb902b0a168ce142ce95db45f2c::" providerId="AD" clId="Web-{DCF069E7-50C0-DA8C-EB18-8C05F341A910}" dt="2024-02-29T16:28:50.486" v="77"/>
          <ac:spMkLst>
            <pc:docMk/>
            <pc:sldMk cId="3634850504" sldId="258"/>
            <ac:spMk id="24" creationId="{E6995CE5-F890-4ABA-82A2-26507CE8D2A3}"/>
          </ac:spMkLst>
        </pc:spChg>
        <pc:spChg chg="add del">
          <ac:chgData name="Utilizador Convidado" userId="S::urn:spo:anon#220a1897b378d4a85b82871b97580a56030eecb902b0a168ce142ce95db45f2c::" providerId="AD" clId="Web-{DCF069E7-50C0-DA8C-EB18-8C05F341A910}" dt="2024-02-29T16:29:03.440" v="85"/>
          <ac:spMkLst>
            <pc:docMk/>
            <pc:sldMk cId="3634850504" sldId="258"/>
            <ac:spMk id="25" creationId="{B95B9BA8-1D69-4796-85F5-B6D0BD52354B}"/>
          </ac:spMkLst>
        </pc:spChg>
        <pc:spChg chg="add del">
          <ac:chgData name="Utilizador Convidado" userId="S::urn:spo:anon#220a1897b378d4a85b82871b97580a56030eecb902b0a168ce142ce95db45f2c::" providerId="AD" clId="Web-{DCF069E7-50C0-DA8C-EB18-8C05F341A910}" dt="2024-02-29T16:28:53.033" v="79"/>
          <ac:spMkLst>
            <pc:docMk/>
            <pc:sldMk cId="3634850504" sldId="258"/>
            <ac:spMk id="26" creationId="{F13C74B1-5B17-4795-BED0-7140497B445A}"/>
          </ac:spMkLst>
        </pc:spChg>
        <pc:spChg chg="add del">
          <ac:chgData name="Utilizador Convidado" userId="S::urn:spo:anon#220a1897b378d4a85b82871b97580a56030eecb902b0a168ce142ce95db45f2c::" providerId="AD" clId="Web-{DCF069E7-50C0-DA8C-EB18-8C05F341A910}" dt="2024-02-29T16:28:53.033" v="79"/>
          <ac:spMkLst>
            <pc:docMk/>
            <pc:sldMk cId="3634850504" sldId="258"/>
            <ac:spMk id="27" creationId="{D4974D33-8DC5-464E-8C6D-BE58F0669C17}"/>
          </ac:spMkLst>
        </pc:spChg>
        <pc:spChg chg="add del">
          <ac:chgData name="Utilizador Convidado" userId="S::urn:spo:anon#220a1897b378d4a85b82871b97580a56030eecb902b0a168ce142ce95db45f2c::" providerId="AD" clId="Web-{DCF069E7-50C0-DA8C-EB18-8C05F341A910}" dt="2024-02-29T16:28:53.033" v="79"/>
          <ac:spMkLst>
            <pc:docMk/>
            <pc:sldMk cId="3634850504" sldId="258"/>
            <ac:spMk id="28" creationId="{CE899305-252B-6996-5A99-8143B5B50C28}"/>
          </ac:spMkLst>
        </pc:spChg>
        <pc:spChg chg="add del">
          <ac:chgData name="Utilizador Convidado" userId="S::urn:spo:anon#220a1897b378d4a85b82871b97580a56030eecb902b0a168ce142ce95db45f2c::" providerId="AD" clId="Web-{DCF069E7-50C0-DA8C-EB18-8C05F341A910}" dt="2024-02-29T16:29:03.440" v="85"/>
          <ac:spMkLst>
            <pc:docMk/>
            <pc:sldMk cId="3634850504" sldId="258"/>
            <ac:spMk id="29" creationId="{B7433EAC-AF1E-DD23-6A48-5740247CFDCA}"/>
          </ac:spMkLst>
        </pc:spChg>
        <pc:spChg chg="add mod">
          <ac:chgData name="Utilizador Convidado" userId="S::urn:spo:anon#220a1897b378d4a85b82871b97580a56030eecb902b0a168ce142ce95db45f2c::" providerId="AD" clId="Web-{DCF069E7-50C0-DA8C-EB18-8C05F341A910}" dt="2024-02-29T16:41:51.036" v="162" actId="20577"/>
          <ac:spMkLst>
            <pc:docMk/>
            <pc:sldMk cId="3634850504" sldId="258"/>
            <ac:spMk id="31" creationId="{D24206AF-E042-9774-C87A-46446E035F9E}"/>
          </ac:spMkLst>
        </pc:spChg>
        <pc:grpChg chg="add">
          <ac:chgData name="Utilizador Convidado" userId="S::urn:spo:anon#220a1897b378d4a85b82871b97580a56030eecb902b0a168ce142ce95db45f2c::" providerId="AD" clId="Web-{DCF069E7-50C0-DA8C-EB18-8C05F341A910}" dt="2024-02-29T16:29:03.440" v="86"/>
          <ac:grpSpMkLst>
            <pc:docMk/>
            <pc:sldMk cId="3634850504" sldId="258"/>
            <ac:grpSpMk id="32" creationId="{6258F736-B256-8039-9DC6-F4E49A5C5AD5}"/>
          </ac:grpSpMkLst>
        </pc:grpChg>
        <pc:picChg chg="add del mod ord">
          <ac:chgData name="Utilizador Convidado" userId="S::urn:spo:anon#220a1897b378d4a85b82871b97580a56030eecb902b0a168ce142ce95db45f2c::" providerId="AD" clId="Web-{DCF069E7-50C0-DA8C-EB18-8C05F341A910}" dt="2024-02-29T16:27:36.172" v="53"/>
          <ac:picMkLst>
            <pc:docMk/>
            <pc:sldMk cId="3634850504" sldId="258"/>
            <ac:picMk id="4" creationId="{5F0D76C6-DBE2-325B-3A16-838925B8D120}"/>
          </ac:picMkLst>
        </pc:picChg>
        <pc:picChg chg="add del mod ord">
          <ac:chgData name="Utilizador Convidado" userId="S::urn:spo:anon#220a1897b378d4a85b82871b97580a56030eecb902b0a168ce142ce95db45f2c::" providerId="AD" clId="Web-{DCF069E7-50C0-DA8C-EB18-8C05F341A910}" dt="2024-02-29T16:27:46.032" v="57"/>
          <ac:picMkLst>
            <pc:docMk/>
            <pc:sldMk cId="3634850504" sldId="258"/>
            <ac:picMk id="7" creationId="{E5E43730-57DC-FA8D-D6F2-F3BE0B101075}"/>
          </ac:picMkLst>
        </pc:picChg>
        <pc:picChg chg="add del mod ord">
          <ac:chgData name="Utilizador Convidado" userId="S::urn:spo:anon#220a1897b378d4a85b82871b97580a56030eecb902b0a168ce142ce95db45f2c::" providerId="AD" clId="Web-{DCF069E7-50C0-DA8C-EB18-8C05F341A910}" dt="2024-02-29T16:28:16.704" v="69"/>
          <ac:picMkLst>
            <pc:docMk/>
            <pc:sldMk cId="3634850504" sldId="258"/>
            <ac:picMk id="9" creationId="{ACBE4C58-742B-2840-0A18-983C4394C5E6}"/>
          </ac:picMkLst>
        </pc:picChg>
        <pc:picChg chg="add del mod ord">
          <ac:chgData name="Utilizador Convidado" userId="S::urn:spo:anon#220a1897b378d4a85b82871b97580a56030eecb902b0a168ce142ce95db45f2c::" providerId="AD" clId="Web-{DCF069E7-50C0-DA8C-EB18-8C05F341A910}" dt="2024-02-29T16:28:20.376" v="71"/>
          <ac:picMkLst>
            <pc:docMk/>
            <pc:sldMk cId="3634850504" sldId="258"/>
            <ac:picMk id="10" creationId="{1703C4A4-0EDA-3330-7774-A74BA862A5F2}"/>
          </ac:picMkLst>
        </pc:picChg>
        <pc:picChg chg="add mod ord">
          <ac:chgData name="Utilizador Convidado" userId="S::urn:spo:anon#220a1897b378d4a85b82871b97580a56030eecb902b0a168ce142ce95db45f2c::" providerId="AD" clId="Web-{DCF069E7-50C0-DA8C-EB18-8C05F341A910}" dt="2024-02-29T16:32:02.991" v="98"/>
          <ac:picMkLst>
            <pc:docMk/>
            <pc:sldMk cId="3634850504" sldId="258"/>
            <ac:picMk id="11" creationId="{E5AB8DE7-1887-C7E1-EBD6-2D273E61079A}"/>
          </ac:picMkLst>
        </pc:picChg>
      </pc:sldChg>
      <pc:sldChg chg="addSp delSp modSp new mod setBg modClrScheme chgLayout">
        <pc:chgData name="Utilizador Convidado" userId="S::urn:spo:anon#220a1897b378d4a85b82871b97580a56030eecb902b0a168ce142ce95db45f2c::" providerId="AD" clId="Web-{DCF069E7-50C0-DA8C-EB18-8C05F341A910}" dt="2024-02-29T16:32:32.257" v="101" actId="1076"/>
        <pc:sldMkLst>
          <pc:docMk/>
          <pc:sldMk cId="2777404623" sldId="259"/>
        </pc:sldMkLst>
        <pc:spChg chg="mod ord">
          <ac:chgData name="Utilizador Convidado" userId="S::urn:spo:anon#220a1897b378d4a85b82871b97580a56030eecb902b0a168ce142ce95db45f2c::" providerId="AD" clId="Web-{DCF069E7-50C0-DA8C-EB18-8C05F341A910}" dt="2024-02-29T16:31:00.333" v="91"/>
          <ac:spMkLst>
            <pc:docMk/>
            <pc:sldMk cId="2777404623" sldId="259"/>
            <ac:spMk id="2" creationId="{49D76202-99ED-98CC-2075-FCBBA176F7A5}"/>
          </ac:spMkLst>
        </pc:spChg>
        <pc:spChg chg="del mod ord">
          <ac:chgData name="Utilizador Convidado" userId="S::urn:spo:anon#220a1897b378d4a85b82871b97580a56030eecb902b0a168ce142ce95db45f2c::" providerId="AD" clId="Web-{DCF069E7-50C0-DA8C-EB18-8C05F341A910}" dt="2024-02-29T16:30:33.207" v="88"/>
          <ac:spMkLst>
            <pc:docMk/>
            <pc:sldMk cId="2777404623" sldId="259"/>
            <ac:spMk id="3" creationId="{0A5BCD95-68FA-6721-0688-050946AF4D8F}"/>
          </ac:spMkLst>
        </pc:spChg>
        <pc:spChg chg="add del">
          <ac:chgData name="Utilizador Convidado" userId="S::urn:spo:anon#220a1897b378d4a85b82871b97580a56030eecb902b0a168ce142ce95db45f2c::" providerId="AD" clId="Web-{DCF069E7-50C0-DA8C-EB18-8C05F341A910}" dt="2024-02-29T16:31:11.302" v="93"/>
          <ac:spMkLst>
            <pc:docMk/>
            <pc:sldMk cId="2777404623" sldId="259"/>
            <ac:spMk id="8" creationId="{79DA6125-9526-6945-E4B4-ACDFFB838EDE}"/>
          </ac:spMkLst>
        </pc:spChg>
        <pc:grpChg chg="add">
          <ac:chgData name="Utilizador Convidado" userId="S::urn:spo:anon#220a1897b378d4a85b82871b97580a56030eecb902b0a168ce142ce95db45f2c::" providerId="AD" clId="Web-{DCF069E7-50C0-DA8C-EB18-8C05F341A910}" dt="2024-02-29T16:31:00.333" v="91"/>
          <ac:grpSpMkLst>
            <pc:docMk/>
            <pc:sldMk cId="2777404623" sldId="259"/>
            <ac:grpSpMk id="11" creationId="{5EC81CC9-EAC3-3907-9268-3A583E3B6356}"/>
          </ac:grpSpMkLst>
        </pc:grpChg>
        <pc:picChg chg="add del mod ord">
          <ac:chgData name="Utilizador Convidado" userId="S::urn:spo:anon#220a1897b378d4a85b82871b97580a56030eecb902b0a168ce142ce95db45f2c::" providerId="AD" clId="Web-{DCF069E7-50C0-DA8C-EB18-8C05F341A910}" dt="2024-02-29T16:31:13.224" v="94"/>
          <ac:picMkLst>
            <pc:docMk/>
            <pc:sldMk cId="2777404623" sldId="259"/>
            <ac:picMk id="4" creationId="{6A1DB52C-4CAB-3DC8-963C-E6CB004D6DF7}"/>
          </ac:picMkLst>
        </pc:picChg>
        <pc:picChg chg="add mod ord">
          <ac:chgData name="Utilizador Convidado" userId="S::urn:spo:anon#220a1897b378d4a85b82871b97580a56030eecb902b0a168ce142ce95db45f2c::" providerId="AD" clId="Web-{DCF069E7-50C0-DA8C-EB18-8C05F341A910}" dt="2024-02-29T16:32:32.257" v="101" actId="1076"/>
          <ac:picMkLst>
            <pc:docMk/>
            <pc:sldMk cId="2777404623" sldId="259"/>
            <ac:picMk id="5" creationId="{B0919409-4EBC-1A0D-279D-9B93CFEA37AF}"/>
          </ac:picMkLst>
        </pc:picChg>
      </pc:sldChg>
      <pc:sldChg chg="modSp new mod modClrScheme chgLayout">
        <pc:chgData name="Utilizador Convidado" userId="S::urn:spo:anon#220a1897b378d4a85b82871b97580a56030eecb902b0a168ce142ce95db45f2c::" providerId="AD" clId="Web-{DCF069E7-50C0-DA8C-EB18-8C05F341A910}" dt="2024-02-29T16:26:15.748" v="49"/>
        <pc:sldMkLst>
          <pc:docMk/>
          <pc:sldMk cId="287618326" sldId="260"/>
        </pc:sldMkLst>
        <pc:spChg chg="mod ord">
          <ac:chgData name="Utilizador Convidado" userId="S::urn:spo:anon#220a1897b378d4a85b82871b97580a56030eecb902b0a168ce142ce95db45f2c::" providerId="AD" clId="Web-{DCF069E7-50C0-DA8C-EB18-8C05F341A910}" dt="2024-02-29T16:26:15.748" v="49"/>
          <ac:spMkLst>
            <pc:docMk/>
            <pc:sldMk cId="287618326" sldId="260"/>
            <ac:spMk id="2" creationId="{0EE45DDA-1BF2-CDE5-C0E6-B4B15CDFE17B}"/>
          </ac:spMkLst>
        </pc:spChg>
        <pc:spChg chg="mod ord">
          <ac:chgData name="Utilizador Convidado" userId="S::urn:spo:anon#220a1897b378d4a85b82871b97580a56030eecb902b0a168ce142ce95db45f2c::" providerId="AD" clId="Web-{DCF069E7-50C0-DA8C-EB18-8C05F341A910}" dt="2024-02-29T16:26:15.748" v="49"/>
          <ac:spMkLst>
            <pc:docMk/>
            <pc:sldMk cId="287618326" sldId="260"/>
            <ac:spMk id="3" creationId="{207E80D0-60C5-0C17-8A3C-F6F359EB653D}"/>
          </ac:spMkLst>
        </pc:spChg>
      </pc:sldChg>
      <pc:sldChg chg="modSp new mod modClrScheme chgLayout">
        <pc:chgData name="Utilizador Convidado" userId="S::urn:spo:anon#220a1897b378d4a85b82871b97580a56030eecb902b0a168ce142ce95db45f2c::" providerId="AD" clId="Web-{DCF069E7-50C0-DA8C-EB18-8C05F341A910}" dt="2024-02-29T16:26:15.748" v="49"/>
        <pc:sldMkLst>
          <pc:docMk/>
          <pc:sldMk cId="2276559086" sldId="261"/>
        </pc:sldMkLst>
        <pc:spChg chg="mod ord">
          <ac:chgData name="Utilizador Convidado" userId="S::urn:spo:anon#220a1897b378d4a85b82871b97580a56030eecb902b0a168ce142ce95db45f2c::" providerId="AD" clId="Web-{DCF069E7-50C0-DA8C-EB18-8C05F341A910}" dt="2024-02-29T16:26:15.748" v="49"/>
          <ac:spMkLst>
            <pc:docMk/>
            <pc:sldMk cId="2276559086" sldId="261"/>
            <ac:spMk id="2" creationId="{3B6801CC-0CA4-974F-3067-E693B2A83AD2}"/>
          </ac:spMkLst>
        </pc:spChg>
        <pc:spChg chg="mod ord">
          <ac:chgData name="Utilizador Convidado" userId="S::urn:spo:anon#220a1897b378d4a85b82871b97580a56030eecb902b0a168ce142ce95db45f2c::" providerId="AD" clId="Web-{DCF069E7-50C0-DA8C-EB18-8C05F341A910}" dt="2024-02-29T16:26:15.748" v="49"/>
          <ac:spMkLst>
            <pc:docMk/>
            <pc:sldMk cId="2276559086" sldId="261"/>
            <ac:spMk id="3" creationId="{097C00DE-08CF-6D18-3A52-6BB64A48BA61}"/>
          </ac:spMkLst>
        </pc:spChg>
      </pc:sldChg>
      <pc:sldChg chg="modSp new mod modTransition modClrScheme chgLayout">
        <pc:chgData name="Utilizador Convidado" userId="S::urn:spo:anon#220a1897b378d4a85b82871b97580a56030eecb902b0a168ce142ce95db45f2c::" providerId="AD" clId="Web-{DCF069E7-50C0-DA8C-EB18-8C05F341A910}" dt="2024-02-29T16:39:45.814" v="148"/>
        <pc:sldMkLst>
          <pc:docMk/>
          <pc:sldMk cId="38054036" sldId="262"/>
        </pc:sldMkLst>
        <pc:spChg chg="mod ord">
          <ac:chgData name="Utilizador Convidado" userId="S::urn:spo:anon#220a1897b378d4a85b82871b97580a56030eecb902b0a168ce142ce95db45f2c::" providerId="AD" clId="Web-{DCF069E7-50C0-DA8C-EB18-8C05F341A910}" dt="2024-02-29T16:26:15.748" v="49"/>
          <ac:spMkLst>
            <pc:docMk/>
            <pc:sldMk cId="38054036" sldId="262"/>
            <ac:spMk id="2" creationId="{F35414C6-6B77-2B5F-2E99-188ABB92E23A}"/>
          </ac:spMkLst>
        </pc:spChg>
        <pc:spChg chg="mod ord">
          <ac:chgData name="Utilizador Convidado" userId="S::urn:spo:anon#220a1897b378d4a85b82871b97580a56030eecb902b0a168ce142ce95db45f2c::" providerId="AD" clId="Web-{DCF069E7-50C0-DA8C-EB18-8C05F341A910}" dt="2024-02-29T16:26:15.748" v="49"/>
          <ac:spMkLst>
            <pc:docMk/>
            <pc:sldMk cId="38054036" sldId="262"/>
            <ac:spMk id="3" creationId="{559BB20D-9900-CDB0-09D3-506E5210181E}"/>
          </ac:spMkLst>
        </pc:spChg>
      </pc:sldChg>
      <pc:sldChg chg="addSp delSp modSp new mod modTransition setBg modClrScheme chgLayout">
        <pc:chgData name="Utilizador Convidado" userId="S::urn:spo:anon#220a1897b378d4a85b82871b97580a56030eecb902b0a168ce142ce95db45f2c::" providerId="AD" clId="Web-{DCF069E7-50C0-DA8C-EB18-8C05F341A910}" dt="2024-02-29T16:39:47.189" v="149"/>
        <pc:sldMkLst>
          <pc:docMk/>
          <pc:sldMk cId="1380869572" sldId="263"/>
        </pc:sldMkLst>
        <pc:spChg chg="mod ord">
          <ac:chgData name="Utilizador Convidado" userId="S::urn:spo:anon#220a1897b378d4a85b82871b97580a56030eecb902b0a168ce142ce95db45f2c::" providerId="AD" clId="Web-{DCF069E7-50C0-DA8C-EB18-8C05F341A910}" dt="2024-02-29T16:38:09.015" v="145"/>
          <ac:spMkLst>
            <pc:docMk/>
            <pc:sldMk cId="1380869572" sldId="263"/>
            <ac:spMk id="2" creationId="{05C79344-3245-EB0D-3E52-7FCB0E49EE9B}"/>
          </ac:spMkLst>
        </pc:spChg>
        <pc:spChg chg="del mod ord">
          <ac:chgData name="Utilizador Convidado" userId="S::urn:spo:anon#220a1897b378d4a85b82871b97580a56030eecb902b0a168ce142ce95db45f2c::" providerId="AD" clId="Web-{DCF069E7-50C0-DA8C-EB18-8C05F341A910}" dt="2024-02-29T16:33:32.477" v="102"/>
          <ac:spMkLst>
            <pc:docMk/>
            <pc:sldMk cId="1380869572" sldId="263"/>
            <ac:spMk id="3" creationId="{D4B4AA3A-6D3C-3C49-0271-405FF958C12E}"/>
          </ac:spMkLst>
        </pc:spChg>
        <pc:spChg chg="add del">
          <ac:chgData name="Utilizador Convidado" userId="S::urn:spo:anon#220a1897b378d4a85b82871b97580a56030eecb902b0a168ce142ce95db45f2c::" providerId="AD" clId="Web-{DCF069E7-50C0-DA8C-EB18-8C05F341A910}" dt="2024-02-29T16:35:01.511" v="115"/>
          <ac:spMkLst>
            <pc:docMk/>
            <pc:sldMk cId="1380869572" sldId="263"/>
            <ac:spMk id="9" creationId="{9D8233B0-41B5-4D9A-AEEC-13DB66A8C9B5}"/>
          </ac:spMkLst>
        </pc:spChg>
        <pc:spChg chg="add del">
          <ac:chgData name="Utilizador Convidado" userId="S::urn:spo:anon#220a1897b378d4a85b82871b97580a56030eecb902b0a168ce142ce95db45f2c::" providerId="AD" clId="Web-{DCF069E7-50C0-DA8C-EB18-8C05F341A910}" dt="2024-02-29T16:35:01.511" v="115"/>
          <ac:spMkLst>
            <pc:docMk/>
            <pc:sldMk cId="1380869572" sldId="263"/>
            <ac:spMk id="15" creationId="{E659831F-0D9A-4C63-9EBB-8435B85A440F}"/>
          </ac:spMkLst>
        </pc:spChg>
        <pc:spChg chg="add del">
          <ac:chgData name="Utilizador Convidado" userId="S::urn:spo:anon#220a1897b378d4a85b82871b97580a56030eecb902b0a168ce142ce95db45f2c::" providerId="AD" clId="Web-{DCF069E7-50C0-DA8C-EB18-8C05F341A910}" dt="2024-02-29T16:35:01.464" v="114"/>
          <ac:spMkLst>
            <pc:docMk/>
            <pc:sldMk cId="1380869572" sldId="263"/>
            <ac:spMk id="20" creationId="{1D63C574-BFD2-41A1-A567-B0C3CC7FDD4F}"/>
          </ac:spMkLst>
        </pc:spChg>
        <pc:spChg chg="add del">
          <ac:chgData name="Utilizador Convidado" userId="S::urn:spo:anon#220a1897b378d4a85b82871b97580a56030eecb902b0a168ce142ce95db45f2c::" providerId="AD" clId="Web-{DCF069E7-50C0-DA8C-EB18-8C05F341A910}" dt="2024-02-29T16:35:01.464" v="114"/>
          <ac:spMkLst>
            <pc:docMk/>
            <pc:sldMk cId="1380869572" sldId="263"/>
            <ac:spMk id="22" creationId="{E2A46BAB-8C31-42B2-90E8-B26DD3E81D37}"/>
          </ac:spMkLst>
        </pc:spChg>
        <pc:spChg chg="add del">
          <ac:chgData name="Utilizador Convidado" userId="S::urn:spo:anon#220a1897b378d4a85b82871b97580a56030eecb902b0a168ce142ce95db45f2c::" providerId="AD" clId="Web-{DCF069E7-50C0-DA8C-EB18-8C05F341A910}" dt="2024-02-29T16:35:21.949" v="116"/>
          <ac:spMkLst>
            <pc:docMk/>
            <pc:sldMk cId="1380869572" sldId="263"/>
            <ac:spMk id="37" creationId="{C05CBC3C-2E5A-4839-8B9B-2E5A6ADF0F58}"/>
          </ac:spMkLst>
        </pc:spChg>
        <pc:spChg chg="add del">
          <ac:chgData name="Utilizador Convidado" userId="S::urn:spo:anon#220a1897b378d4a85b82871b97580a56030eecb902b0a168ce142ce95db45f2c::" providerId="AD" clId="Web-{DCF069E7-50C0-DA8C-EB18-8C05F341A910}" dt="2024-02-29T16:35:21.949" v="116"/>
          <ac:spMkLst>
            <pc:docMk/>
            <pc:sldMk cId="1380869572" sldId="263"/>
            <ac:spMk id="38" creationId="{DB5B423A-57CC-4C58-AA26-8E2E862B03A0}"/>
          </ac:spMkLst>
        </pc:spChg>
        <pc:spChg chg="add del">
          <ac:chgData name="Utilizador Convidado" userId="S::urn:spo:anon#220a1897b378d4a85b82871b97580a56030eecb902b0a168ce142ce95db45f2c::" providerId="AD" clId="Web-{DCF069E7-50C0-DA8C-EB18-8C05F341A910}" dt="2024-02-29T16:37:09.748" v="139"/>
          <ac:spMkLst>
            <pc:docMk/>
            <pc:sldMk cId="1380869572" sldId="263"/>
            <ac:spMk id="43" creationId="{45D37F4E-DDB4-456B-97E0-9937730A039F}"/>
          </ac:spMkLst>
        </pc:spChg>
        <pc:spChg chg="add del">
          <ac:chgData name="Utilizador Convidado" userId="S::urn:spo:anon#220a1897b378d4a85b82871b97580a56030eecb902b0a168ce142ce95db45f2c::" providerId="AD" clId="Web-{DCF069E7-50C0-DA8C-EB18-8C05F341A910}" dt="2024-02-29T16:37:09.748" v="139"/>
          <ac:spMkLst>
            <pc:docMk/>
            <pc:sldMk cId="1380869572" sldId="263"/>
            <ac:spMk id="45" creationId="{B2DD41CD-8F47-4F56-AD12-4E2FF7696987}"/>
          </ac:spMkLst>
        </pc:spChg>
        <pc:spChg chg="add mod">
          <ac:chgData name="Utilizador Convidado" userId="S::urn:spo:anon#220a1897b378d4a85b82871b97580a56030eecb902b0a168ce142ce95db45f2c::" providerId="AD" clId="Web-{DCF069E7-50C0-DA8C-EB18-8C05F341A910}" dt="2024-02-29T16:38:09.015" v="145"/>
          <ac:spMkLst>
            <pc:docMk/>
            <pc:sldMk cId="1380869572" sldId="263"/>
            <ac:spMk id="137" creationId="{3D53D86E-0DFC-DC6C-A111-4FDD615D3C98}"/>
          </ac:spMkLst>
        </pc:spChg>
        <pc:spChg chg="add del">
          <ac:chgData name="Utilizador Convidado" userId="S::urn:spo:anon#220a1897b378d4a85b82871b97580a56030eecb902b0a168ce142ce95db45f2c::" providerId="AD" clId="Web-{DCF069E7-50C0-DA8C-EB18-8C05F341A910}" dt="2024-02-29T16:37:50.140" v="142"/>
          <ac:spMkLst>
            <pc:docMk/>
            <pc:sldMk cId="1380869572" sldId="263"/>
            <ac:spMk id="142" creationId="{C2554CA6-288E-4202-BC52-2E5A8F0C0AED}"/>
          </ac:spMkLst>
        </pc:spChg>
        <pc:spChg chg="add del">
          <ac:chgData name="Utilizador Convidado" userId="S::urn:spo:anon#220a1897b378d4a85b82871b97580a56030eecb902b0a168ce142ce95db45f2c::" providerId="AD" clId="Web-{DCF069E7-50C0-DA8C-EB18-8C05F341A910}" dt="2024-02-29T16:37:50.140" v="142"/>
          <ac:spMkLst>
            <pc:docMk/>
            <pc:sldMk cId="1380869572" sldId="263"/>
            <ac:spMk id="144" creationId="{B10BB131-AC8E-4A8E-A5D1-36260F720C3B}"/>
          </ac:spMkLst>
        </pc:spChg>
        <pc:spChg chg="add del">
          <ac:chgData name="Utilizador Convidado" userId="S::urn:spo:anon#220a1897b378d4a85b82871b97580a56030eecb902b0a168ce142ce95db45f2c::" providerId="AD" clId="Web-{DCF069E7-50C0-DA8C-EB18-8C05F341A910}" dt="2024-02-29T16:37:50.140" v="142"/>
          <ac:spMkLst>
            <pc:docMk/>
            <pc:sldMk cId="1380869572" sldId="263"/>
            <ac:spMk id="146" creationId="{5B7778FC-632E-4DCA-A7CB-0D7731CCF970}"/>
          </ac:spMkLst>
        </pc:spChg>
        <pc:spChg chg="add del">
          <ac:chgData name="Utilizador Convidado" userId="S::urn:spo:anon#220a1897b378d4a85b82871b97580a56030eecb902b0a168ce142ce95db45f2c::" providerId="AD" clId="Web-{DCF069E7-50C0-DA8C-EB18-8C05F341A910}" dt="2024-02-29T16:37:50.140" v="142"/>
          <ac:spMkLst>
            <pc:docMk/>
            <pc:sldMk cId="1380869572" sldId="263"/>
            <ac:spMk id="148" creationId="{FA23A907-97FB-4A8F-880A-DD77401C4296}"/>
          </ac:spMkLst>
        </pc:spChg>
        <pc:spChg chg="add del">
          <ac:chgData name="Utilizador Convidado" userId="S::urn:spo:anon#220a1897b378d4a85b82871b97580a56030eecb902b0a168ce142ce95db45f2c::" providerId="AD" clId="Web-{DCF069E7-50C0-DA8C-EB18-8C05F341A910}" dt="2024-02-29T16:37:50.108" v="141"/>
          <ac:spMkLst>
            <pc:docMk/>
            <pc:sldMk cId="1380869572" sldId="263"/>
            <ac:spMk id="153" creationId="{B6CDA21F-E7AF-4C75-8395-33F58D5B0E45}"/>
          </ac:spMkLst>
        </pc:spChg>
        <pc:spChg chg="add del">
          <ac:chgData name="Utilizador Convidado" userId="S::urn:spo:anon#220a1897b378d4a85b82871b97580a56030eecb902b0a168ce142ce95db45f2c::" providerId="AD" clId="Web-{DCF069E7-50C0-DA8C-EB18-8C05F341A910}" dt="2024-02-29T16:37:56.046" v="143"/>
          <ac:spMkLst>
            <pc:docMk/>
            <pc:sldMk cId="1380869572" sldId="263"/>
            <ac:spMk id="154" creationId="{C0763A76-9F1C-4FC5-82B7-DD475DA461B2}"/>
          </ac:spMkLst>
        </pc:spChg>
        <pc:spChg chg="add del">
          <ac:chgData name="Utilizador Convidado" userId="S::urn:spo:anon#220a1897b378d4a85b82871b97580a56030eecb902b0a168ce142ce95db45f2c::" providerId="AD" clId="Web-{DCF069E7-50C0-DA8C-EB18-8C05F341A910}" dt="2024-02-29T16:37:56.046" v="143"/>
          <ac:spMkLst>
            <pc:docMk/>
            <pc:sldMk cId="1380869572" sldId="263"/>
            <ac:spMk id="156" creationId="{E81BF4F6-F2CF-4984-9D14-D6966D92F99F}"/>
          </ac:spMkLst>
        </pc:spChg>
        <pc:spChg chg="add del">
          <ac:chgData name="Utilizador Convidado" userId="S::urn:spo:anon#220a1897b378d4a85b82871b97580a56030eecb902b0a168ce142ce95db45f2c::" providerId="AD" clId="Web-{DCF069E7-50C0-DA8C-EB18-8C05F341A910}" dt="2024-02-29T16:37:50.108" v="141"/>
          <ac:spMkLst>
            <pc:docMk/>
            <pc:sldMk cId="1380869572" sldId="263"/>
            <ac:spMk id="160" creationId="{D5B0017B-2ECA-49AF-B397-DC140825DF8D}"/>
          </ac:spMkLst>
        </pc:spChg>
        <pc:spChg chg="add del">
          <ac:chgData name="Utilizador Convidado" userId="S::urn:spo:anon#220a1897b378d4a85b82871b97580a56030eecb902b0a168ce142ce95db45f2c::" providerId="AD" clId="Web-{DCF069E7-50C0-DA8C-EB18-8C05F341A910}" dt="2024-02-29T16:38:09.015" v="145"/>
          <ac:spMkLst>
            <pc:docMk/>
            <pc:sldMk cId="1380869572" sldId="263"/>
            <ac:spMk id="161" creationId="{45D37F4E-DDB4-456B-97E0-9937730A039F}"/>
          </ac:spMkLst>
        </pc:spChg>
        <pc:spChg chg="add del">
          <ac:chgData name="Utilizador Convidado" userId="S::urn:spo:anon#220a1897b378d4a85b82871b97580a56030eecb902b0a168ce142ce95db45f2c::" providerId="AD" clId="Web-{DCF069E7-50C0-DA8C-EB18-8C05F341A910}" dt="2024-02-29T16:38:09.015" v="145"/>
          <ac:spMkLst>
            <pc:docMk/>
            <pc:sldMk cId="1380869572" sldId="263"/>
            <ac:spMk id="163" creationId="{B2DD41CD-8F47-4F56-AD12-4E2FF7696987}"/>
          </ac:spMkLst>
        </pc:spChg>
        <pc:spChg chg="add">
          <ac:chgData name="Utilizador Convidado" userId="S::urn:spo:anon#220a1897b378d4a85b82871b97580a56030eecb902b0a168ce142ce95db45f2c::" providerId="AD" clId="Web-{DCF069E7-50C0-DA8C-EB18-8C05F341A910}" dt="2024-02-29T16:38:09.015" v="145"/>
          <ac:spMkLst>
            <pc:docMk/>
            <pc:sldMk cId="1380869572" sldId="263"/>
            <ac:spMk id="168" creationId="{70DFC902-7D23-471A-B557-B6B6917D7A0D}"/>
          </ac:spMkLst>
        </pc:spChg>
        <pc:spChg chg="add">
          <ac:chgData name="Utilizador Convidado" userId="S::urn:spo:anon#220a1897b378d4a85b82871b97580a56030eecb902b0a168ce142ce95db45f2c::" providerId="AD" clId="Web-{DCF069E7-50C0-DA8C-EB18-8C05F341A910}" dt="2024-02-29T16:38:09.015" v="145"/>
          <ac:spMkLst>
            <pc:docMk/>
            <pc:sldMk cId="1380869572" sldId="263"/>
            <ac:spMk id="170" creationId="{A55D5633-D557-4DCA-982C-FF36EB7A1C00}"/>
          </ac:spMkLst>
        </pc:spChg>
        <pc:spChg chg="add">
          <ac:chgData name="Utilizador Convidado" userId="S::urn:spo:anon#220a1897b378d4a85b82871b97580a56030eecb902b0a168ce142ce95db45f2c::" providerId="AD" clId="Web-{DCF069E7-50C0-DA8C-EB18-8C05F341A910}" dt="2024-02-29T16:38:09.015" v="145"/>
          <ac:spMkLst>
            <pc:docMk/>
            <pc:sldMk cId="1380869572" sldId="263"/>
            <ac:spMk id="172" creationId="{450D3AD2-FA80-415F-A9CE-54D884561CD7}"/>
          </ac:spMkLst>
        </pc:spChg>
        <pc:grpChg chg="add del">
          <ac:chgData name="Utilizador Convidado" userId="S::urn:spo:anon#220a1897b378d4a85b82871b97580a56030eecb902b0a168ce142ce95db45f2c::" providerId="AD" clId="Web-{DCF069E7-50C0-DA8C-EB18-8C05F341A910}" dt="2024-02-29T16:35:01.511" v="115"/>
          <ac:grpSpMkLst>
            <pc:docMk/>
            <pc:sldMk cId="1380869572" sldId="263"/>
            <ac:grpSpMk id="11" creationId="{28FAF094-D087-493F-8DF9-A486C2D6BBAA}"/>
          </ac:grpSpMkLst>
        </pc:grpChg>
        <pc:grpChg chg="add del">
          <ac:chgData name="Utilizador Convidado" userId="S::urn:spo:anon#220a1897b378d4a85b82871b97580a56030eecb902b0a168ce142ce95db45f2c::" providerId="AD" clId="Web-{DCF069E7-50C0-DA8C-EB18-8C05F341A910}" dt="2024-02-29T16:35:01.464" v="114"/>
          <ac:grpSpMkLst>
            <pc:docMk/>
            <pc:sldMk cId="1380869572" sldId="263"/>
            <ac:grpSpMk id="24" creationId="{B3F7A3C7-0737-4E57-B30E-8EEFE638B401}"/>
          </ac:grpSpMkLst>
        </pc:grpChg>
        <pc:grpChg chg="add del">
          <ac:chgData name="Utilizador Convidado" userId="S::urn:spo:anon#220a1897b378d4a85b82871b97580a56030eecb902b0a168ce142ce95db45f2c::" providerId="AD" clId="Web-{DCF069E7-50C0-DA8C-EB18-8C05F341A910}" dt="2024-02-29T16:35:01.464" v="114"/>
          <ac:grpSpMkLst>
            <pc:docMk/>
            <pc:sldMk cId="1380869572" sldId="263"/>
            <ac:grpSpMk id="28" creationId="{43F5E015-E085-4624-B431-B42414448684}"/>
          </ac:grpSpMkLst>
        </pc:grpChg>
        <pc:grpChg chg="add del">
          <ac:chgData name="Utilizador Convidado" userId="S::urn:spo:anon#220a1897b378d4a85b82871b97580a56030eecb902b0a168ce142ce95db45f2c::" providerId="AD" clId="Web-{DCF069E7-50C0-DA8C-EB18-8C05F341A910}" dt="2024-02-29T16:37:50.108" v="141"/>
          <ac:grpSpMkLst>
            <pc:docMk/>
            <pc:sldMk cId="1380869572" sldId="263"/>
            <ac:grpSpMk id="155" creationId="{AE1C45F0-260A-458C-96ED-C1F6D2151219}"/>
          </ac:grpSpMkLst>
        </pc:grpChg>
        <pc:graphicFrameChg chg="add del mod modGraphic">
          <ac:chgData name="Utilizador Convidado" userId="S::urn:spo:anon#220a1897b378d4a85b82871b97580a56030eecb902b0a168ce142ce95db45f2c::" providerId="AD" clId="Web-{DCF069E7-50C0-DA8C-EB18-8C05F341A910}" dt="2024-02-29T16:35:54.418" v="120"/>
          <ac:graphicFrameMkLst>
            <pc:docMk/>
            <pc:sldMk cId="1380869572" sldId="263"/>
            <ac:graphicFrameMk id="5" creationId="{556E14A0-10B5-DC21-057B-9CF6E612D21B}"/>
          </ac:graphicFrameMkLst>
        </pc:graphicFrameChg>
        <pc:picChg chg="add del mod">
          <ac:chgData name="Utilizador Convidado" userId="S::urn:spo:anon#220a1897b378d4a85b82871b97580a56030eecb902b0a168ce142ce95db45f2c::" providerId="AD" clId="Web-{DCF069E7-50C0-DA8C-EB18-8C05F341A910}" dt="2024-02-29T16:38:05.562" v="144"/>
          <ac:picMkLst>
            <pc:docMk/>
            <pc:sldMk cId="1380869572" sldId="263"/>
            <ac:picMk id="150" creationId="{CC8F3C3A-003A-874D-BF5A-F379440C4487}"/>
          </ac:picMkLst>
        </pc:picChg>
        <pc:cxnChg chg="add del">
          <ac:chgData name="Utilizador Convidado" userId="S::urn:spo:anon#220a1897b378d4a85b82871b97580a56030eecb902b0a168ce142ce95db45f2c::" providerId="AD" clId="Web-{DCF069E7-50C0-DA8C-EB18-8C05F341A910}" dt="2024-02-29T16:37:50.108" v="141"/>
          <ac:cxnSpMkLst>
            <pc:docMk/>
            <pc:sldMk cId="1380869572" sldId="263"/>
            <ac:cxnSpMk id="162" creationId="{6CF1BAF6-AD41-4082-B212-8A1F9A2E8779}"/>
          </ac:cxnSpMkLst>
        </pc:cxnChg>
      </pc:sldChg>
      <pc:sldChg chg="new del">
        <pc:chgData name="Utilizador Convidado" userId="S::urn:spo:anon#220a1897b378d4a85b82871b97580a56030eecb902b0a168ce142ce95db45f2c::" providerId="AD" clId="Web-{DCF069E7-50C0-DA8C-EB18-8C05F341A910}" dt="2024-02-29T16:21:18.320" v="24"/>
        <pc:sldMkLst>
          <pc:docMk/>
          <pc:sldMk cId="2564587714" sldId="263"/>
        </pc:sldMkLst>
      </pc:sldChg>
      <pc:sldMasterChg chg="del delSldLayout">
        <pc:chgData name="Utilizador Convidado" userId="S::urn:spo:anon#220a1897b378d4a85b82871b97580a56030eecb902b0a168ce142ce95db45f2c::" providerId="AD" clId="Web-{DCF069E7-50C0-DA8C-EB18-8C05F341A910}" dt="2024-02-29T16:26:09.592" v="48"/>
        <pc:sldMasterMkLst>
          <pc:docMk/>
          <pc:sldMasterMk cId="1460711909" sldId="2147483648"/>
        </pc:sldMasterMkLst>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2578583184" sldId="2147483649"/>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1488759515" sldId="2147483650"/>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2349602575" sldId="2147483651"/>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1429101707" sldId="2147483652"/>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175809938" sldId="2147483653"/>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3400637813" sldId="2147483654"/>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1272833158" sldId="2147483655"/>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2068424798" sldId="2147483656"/>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2767240167" sldId="2147483657"/>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556504432" sldId="2147483658"/>
          </pc:sldLayoutMkLst>
        </pc:sldLayoutChg>
        <pc:sldLayoutChg chg="del">
          <pc:chgData name="Utilizador Convidado" userId="S::urn:spo:anon#220a1897b378d4a85b82871b97580a56030eecb902b0a168ce142ce95db45f2c::" providerId="AD" clId="Web-{DCF069E7-50C0-DA8C-EB18-8C05F341A910}" dt="2024-02-29T16:26:09.592" v="48"/>
          <pc:sldLayoutMkLst>
            <pc:docMk/>
            <pc:sldMasterMk cId="1460711909" sldId="2147483648"/>
            <pc:sldLayoutMk cId="1183417749" sldId="2147483659"/>
          </pc:sldLayoutMkLst>
        </pc:sldLayoutChg>
      </pc:sldMasterChg>
      <pc:sldMasterChg chg="add del addSldLayout delSldLayout modSldLayout">
        <pc:chgData name="Utilizador Convidado" userId="S::urn:spo:anon#220a1897b378d4a85b82871b97580a56030eecb902b0a168ce142ce95db45f2c::" providerId="AD" clId="Web-{DCF069E7-50C0-DA8C-EB18-8C05F341A910}" dt="2024-02-29T16:26:15.748" v="49"/>
        <pc:sldMasterMkLst>
          <pc:docMk/>
          <pc:sldMasterMk cId="33168931" sldId="2147483660"/>
        </pc:sldMasterMkLst>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717499161" sldId="2147483661"/>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1681941224" sldId="2147483662"/>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2418505216" sldId="2147483663"/>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1054197077" sldId="2147483664"/>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681336808" sldId="2147483665"/>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3277683291" sldId="2147483666"/>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2649941303" sldId="2147483667"/>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2539017356" sldId="2147483668"/>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13505097" sldId="2147483669"/>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3626609587" sldId="2147483670"/>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4064619518" sldId="2147483671"/>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3309772098" sldId="2147483672"/>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443228556" sldId="2147483673"/>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3373674447" sldId="2147483674"/>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3013002721" sldId="2147483675"/>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1420374733" sldId="2147483676"/>
          </pc:sldLayoutMkLst>
        </pc:sldLayoutChg>
        <pc:sldLayoutChg chg="add del mod replId">
          <pc:chgData name="Utilizador Convidado" userId="S::urn:spo:anon#220a1897b378d4a85b82871b97580a56030eecb902b0a168ce142ce95db45f2c::" providerId="AD" clId="Web-{DCF069E7-50C0-DA8C-EB18-8C05F341A910}" dt="2024-02-29T16:26:15.748" v="49"/>
          <pc:sldLayoutMkLst>
            <pc:docMk/>
            <pc:sldMasterMk cId="33168931" sldId="2147483660"/>
            <pc:sldLayoutMk cId="252052266" sldId="2147483677"/>
          </pc:sldLayoutMkLst>
        </pc:sldLayoutChg>
      </pc:sldMasterChg>
      <pc:sldMasterChg chg="add addSldLayout modSldLayout">
        <pc:chgData name="Utilizador Convidado" userId="S::urn:spo:anon#220a1897b378d4a85b82871b97580a56030eecb902b0a168ce142ce95db45f2c::" providerId="AD" clId="Web-{DCF069E7-50C0-DA8C-EB18-8C05F341A910}" dt="2024-02-29T16:26:15.748" v="49"/>
        <pc:sldMasterMkLst>
          <pc:docMk/>
          <pc:sldMasterMk cId="892779687" sldId="2147483678"/>
        </pc:sldMasterMkLst>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3893259069" sldId="2147483679"/>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2319832091" sldId="2147483680"/>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2327367616" sldId="2147483681"/>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2512345759" sldId="2147483682"/>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894992194" sldId="2147483683"/>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136936181" sldId="2147483684"/>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803965238" sldId="2147483685"/>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819886289" sldId="2147483686"/>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359592964" sldId="2147483687"/>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741066184" sldId="2147483688"/>
          </pc:sldLayoutMkLst>
        </pc:sldLayoutChg>
        <pc:sldLayoutChg chg="add mod replId">
          <pc:chgData name="Utilizador Convidado" userId="S::urn:spo:anon#220a1897b378d4a85b82871b97580a56030eecb902b0a168ce142ce95db45f2c::" providerId="AD" clId="Web-{DCF069E7-50C0-DA8C-EB18-8C05F341A910}" dt="2024-02-29T16:26:15.748" v="49"/>
          <pc:sldLayoutMkLst>
            <pc:docMk/>
            <pc:sldMasterMk cId="892779687" sldId="2147483678"/>
            <pc:sldLayoutMk cId="1451966180" sldId="214748368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gif>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AD15D5-8B76-4F9A-B8BF-81726EDA4B91}" type="datetimeFigureOut">
              <a:rPr lang="pt-PT" smtClean="0"/>
              <a:t>05/03/2024</a:t>
            </a:fld>
            <a:endParaRPr lang="pt-PT"/>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6966D2-9D8A-478D-9E05-D935778E1EC4}" type="slidenum">
              <a:rPr lang="pt-PT" smtClean="0"/>
              <a:t>‹#›</a:t>
            </a:fld>
            <a:endParaRPr lang="pt-PT"/>
          </a:p>
        </p:txBody>
      </p:sp>
    </p:spTree>
    <p:extLst>
      <p:ext uri="{BB962C8B-B14F-4D97-AF65-F5344CB8AC3E}">
        <p14:creationId xmlns:p14="http://schemas.microsoft.com/office/powerpoint/2010/main" val="2254245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sz="1800" kern="100">
                <a:effectLst/>
                <a:latin typeface="Calibri" panose="020F0502020204030204" pitchFamily="34" charset="0"/>
                <a:ea typeface="Aptos" panose="020B0004020202020204" pitchFamily="34" charset="0"/>
                <a:cs typeface="Times New Roman" panose="02020603050405020304" pitchFamily="18" charset="0"/>
              </a:rPr>
              <a:t>Bom dia a todos, sou o João Gaspar/Guilherme Santos e o meu colega é o João Gaspar/Guilherme Santos de LECI e hoje viemos partilhar convosco as descobertas que fizemos após a leitura e análise do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paper</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Animation</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Fidelity</a:t>
            </a:r>
            <a:r>
              <a:rPr lang="pt-PT" sz="1800" kern="100">
                <a:effectLst/>
                <a:latin typeface="Calibri" panose="020F0502020204030204" pitchFamily="34" charset="0"/>
                <a:ea typeface="Aptos" panose="020B0004020202020204" pitchFamily="34" charset="0"/>
                <a:cs typeface="Times New Roman" panose="02020603050405020304" pitchFamily="18" charset="0"/>
              </a:rPr>
              <a:t> in Self-</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Avatars</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Impact</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on</a:t>
            </a:r>
            <a:r>
              <a:rPr lang="pt-PT" sz="1800" kern="100">
                <a:effectLst/>
                <a:latin typeface="Calibri" panose="020F0502020204030204" pitchFamily="34" charset="0"/>
                <a:ea typeface="Aptos" panose="020B0004020202020204" pitchFamily="34" charset="0"/>
                <a:cs typeface="Times New Roman" panose="02020603050405020304" pitchFamily="18" charset="0"/>
              </a:rPr>
              <a:t> User Performance and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Sense</a:t>
            </a:r>
            <a:r>
              <a:rPr lang="pt-PT" sz="1800" kern="100">
                <a:effectLst/>
                <a:latin typeface="Calibri" panose="020F0502020204030204" pitchFamily="34" charset="0"/>
                <a:ea typeface="Aptos" panose="020B0004020202020204" pitchFamily="34" charset="0"/>
                <a:cs typeface="Times New Roman" panose="02020603050405020304" pitchFamily="18" charset="0"/>
              </a:rPr>
              <a:t> of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Agency</a:t>
            </a:r>
            <a:r>
              <a:rPr lang="pt-PT" sz="1800" kern="100">
                <a:effectLst/>
                <a:latin typeface="Calibri" panose="020F0502020204030204" pitchFamily="34" charset="0"/>
                <a:ea typeface="Aptos" panose="020B0004020202020204" pitchFamily="34" charset="0"/>
                <a:cs typeface="Times New Roman" panose="02020603050405020304" pitchFamily="18" charset="0"/>
              </a:rPr>
              <a:t>." escrito por Haoran Yun, Jose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Luis</a:t>
            </a:r>
            <a:r>
              <a:rPr lang="pt-PT" sz="1800" kern="100">
                <a:effectLst/>
                <a:latin typeface="Calibri" panose="020F0502020204030204" pitchFamily="34" charset="0"/>
                <a:ea typeface="Aptos" panose="020B0004020202020204" pitchFamily="34" charset="0"/>
                <a:cs typeface="Times New Roman" panose="02020603050405020304" pitchFamily="18" charset="0"/>
              </a:rPr>
              <a:t> Ponton, Carlos Andujar 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Nuria</a:t>
            </a:r>
            <a:r>
              <a:rPr lang="pt-PT" sz="1800" kern="100">
                <a:effectLst/>
                <a:latin typeface="Calibri" panose="020F0502020204030204" pitchFamily="34" charset="0"/>
                <a:ea typeface="Aptos" panose="020B0004020202020204" pitchFamily="34" charset="0"/>
                <a:cs typeface="Times New Roman" panose="02020603050405020304" pitchFamily="18" charset="0"/>
              </a:rPr>
              <a:t> Pelechano. Este trabalho foi apresentado na Conferência da IEEE (Instituto de Engenheiros Eletricistas e Eletrônicos) sobre Realidade Virtual e Interfaces de Utilizador 3D em Shanghai, em 2023, ocupando as páginas 286 a 296.</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a:t>
            </a:fld>
            <a:endParaRPr lang="pt-PT"/>
          </a:p>
        </p:txBody>
      </p:sp>
    </p:spTree>
    <p:extLst>
      <p:ext uri="{BB962C8B-B14F-4D97-AF65-F5344CB8AC3E}">
        <p14:creationId xmlns:p14="http://schemas.microsoft.com/office/powerpoint/2010/main" val="1656539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b="1" i="0">
                <a:solidFill>
                  <a:srgbClr val="ECECEC"/>
                </a:solidFill>
                <a:effectLst/>
                <a:latin typeface="Söhne"/>
              </a:rPr>
              <a:t>H1: A fidelidade da animação influencia o desempenho do utilizador ao ultrapassar obstáculos e executar tarefas que requerem interação precisa com o ambiente, refletindo-se em colisões não intencionais e no tempo de conclusão.</a:t>
            </a:r>
          </a:p>
          <a:p>
            <a:r>
              <a:rPr lang="pt-PT" b="1" i="0">
                <a:solidFill>
                  <a:srgbClr val="ECECEC"/>
                </a:solidFill>
                <a:effectLst/>
                <a:latin typeface="Söhne"/>
              </a:rPr>
              <a:t>H2: A fidelidade da animação impacta o desempenho na tarefa de copiar poses, a qual exige precisão na reprodução da postura corporal.</a:t>
            </a:r>
          </a:p>
          <a:p>
            <a:r>
              <a:rPr lang="pt-PT" b="1" i="0">
                <a:solidFill>
                  <a:srgbClr val="ECECEC"/>
                </a:solidFill>
                <a:effectLst/>
                <a:latin typeface="Söhne"/>
              </a:rPr>
              <a:t>H3: A fidelidade da animação afeta a Experiência do Utilizador (</a:t>
            </a:r>
            <a:r>
              <a:rPr lang="pt-PT" b="1" i="0" err="1">
                <a:solidFill>
                  <a:srgbClr val="ECECEC"/>
                </a:solidFill>
                <a:effectLst/>
                <a:latin typeface="Söhne"/>
              </a:rPr>
              <a:t>SoE</a:t>
            </a:r>
            <a:r>
              <a:rPr lang="pt-PT" b="1" i="0">
                <a:solidFill>
                  <a:srgbClr val="ECECEC"/>
                </a:solidFill>
                <a:effectLst/>
                <a:latin typeface="Söhne"/>
              </a:rPr>
              <a:t>, do inglês "</a:t>
            </a:r>
            <a:r>
              <a:rPr lang="pt-PT" b="1" i="0" err="1">
                <a:solidFill>
                  <a:srgbClr val="ECECEC"/>
                </a:solidFill>
                <a:effectLst/>
                <a:latin typeface="Söhne"/>
              </a:rPr>
              <a:t>Sense</a:t>
            </a:r>
            <a:r>
              <a:rPr lang="pt-PT" b="1" i="0">
                <a:solidFill>
                  <a:srgbClr val="ECECEC"/>
                </a:solidFill>
                <a:effectLst/>
                <a:latin typeface="Söhne"/>
              </a:rPr>
              <a:t> of </a:t>
            </a:r>
            <a:r>
              <a:rPr lang="pt-PT" b="1" i="0" err="1">
                <a:solidFill>
                  <a:srgbClr val="ECECEC"/>
                </a:solidFill>
                <a:effectLst/>
                <a:latin typeface="Söhne"/>
              </a:rPr>
              <a:t>Embodiment</a:t>
            </a:r>
            <a:r>
              <a:rPr lang="pt-PT" b="1" i="0">
                <a:solidFill>
                  <a:srgbClr val="ECECEC"/>
                </a:solidFill>
                <a:effectLst/>
                <a:latin typeface="Söhne"/>
              </a:rPr>
              <a:t>").</a:t>
            </a:r>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10</a:t>
            </a:fld>
            <a:endParaRPr lang="pt-PT"/>
          </a:p>
        </p:txBody>
      </p:sp>
    </p:spTree>
    <p:extLst>
      <p:ext uri="{BB962C8B-B14F-4D97-AF65-F5344CB8AC3E}">
        <p14:creationId xmlns:p14="http://schemas.microsoft.com/office/powerpoint/2010/main" val="4169756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a:ea typeface="Aptos" panose="020B0004020202020204" pitchFamily="34" charset="0"/>
                <a:cs typeface="Calibri"/>
              </a:rPr>
              <a:t>Para as tarefas que envolveram interação direta com o Ambiente Virtual</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ou seja, as tarefas "Step-</a:t>
            </a:r>
            <a:r>
              <a:rPr lang="pt-PT" sz="1800" kern="100" err="1">
                <a:effectLst/>
                <a:latin typeface="Calibri"/>
                <a:ea typeface="Aptos" panose="020B0004020202020204" pitchFamily="34" charset="0"/>
                <a:cs typeface="Calibri"/>
              </a:rPr>
              <a:t>over</a:t>
            </a:r>
            <a:r>
              <a:rPr lang="pt-PT" sz="1800" kern="100">
                <a:effectLst/>
                <a:latin typeface="Calibri"/>
                <a:ea typeface="Aptos" panose="020B0004020202020204" pitchFamily="34" charset="0"/>
                <a:cs typeface="Calibri"/>
              </a:rPr>
              <a:t>-</a:t>
            </a:r>
            <a:r>
              <a:rPr lang="pt-PT" sz="1800" kern="100" err="1">
                <a:effectLst/>
                <a:latin typeface="Calibri"/>
                <a:ea typeface="Aptos" panose="020B0004020202020204" pitchFamily="34" charset="0"/>
                <a:cs typeface="Calibri"/>
              </a:rPr>
              <a:t>spikes</a:t>
            </a:r>
            <a:r>
              <a:rPr lang="pt-PT" sz="1800" kern="100">
                <a:effectLst/>
                <a:latin typeface="Calibri"/>
                <a:ea typeface="Aptos" panose="020B0004020202020204" pitchFamily="34" charset="0"/>
                <a:cs typeface="Calibri"/>
              </a:rPr>
              <a:t>" e "</a:t>
            </a:r>
            <a:r>
              <a:rPr lang="pt-PT" sz="1800" kern="100" err="1">
                <a:effectLst/>
                <a:latin typeface="Calibri"/>
                <a:ea typeface="Aptos" panose="020B0004020202020204" pitchFamily="34" charset="0"/>
                <a:cs typeface="Calibri"/>
              </a:rPr>
              <a:t>Pick-and-place</a:t>
            </a:r>
            <a:r>
              <a:rPr lang="pt-PT" sz="1800" kern="100">
                <a:effectLst/>
                <a:latin typeface="Calibri"/>
                <a:ea typeface="Aptos" panose="020B0004020202020204" pitchFamily="34" charset="0"/>
                <a:cs typeface="Calibri"/>
              </a:rPr>
              <a:t>", foram utilizadas medidas como volume</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duração de colisões, frequência de colisões e tempo de conclusão para efetuar análise.</a:t>
            </a:r>
            <a:r>
              <a:rPr lang="pt-PT" sz="1800" kern="100">
                <a:latin typeface="Calibri"/>
                <a:ea typeface="Aptos" panose="020B0004020202020204" pitchFamily="34" charset="0"/>
                <a:cs typeface="Calibri"/>
              </a:rPr>
              <a:t> </a:t>
            </a:r>
            <a:endParaRPr lang="pt-PT" sz="1800" kern="100">
              <a:latin typeface="Aptos"/>
              <a:ea typeface="Aptos" panose="020B0004020202020204" pitchFamily="34" charset="0"/>
              <a:cs typeface="Times New Roman" panose="02020603050405020304" pitchFamily="18" charset="0"/>
            </a:endParaRPr>
          </a:p>
          <a:p>
            <a:pPr algn="just">
              <a:lnSpc>
                <a:spcPct val="114999"/>
              </a:lnSpc>
              <a:spcAft>
                <a:spcPts val="800"/>
              </a:spcAft>
            </a:pPr>
            <a:endParaRPr lang="pt-PT" sz="1800" kern="100">
              <a:effectLst/>
              <a:latin typeface="Calibri"/>
              <a:ea typeface="Aptos" panose="020B0004020202020204" pitchFamily="34" charset="0"/>
              <a:cs typeface="Calibri"/>
            </a:endParaRPr>
          </a:p>
          <a:p>
            <a:pPr algn="just">
              <a:lnSpc>
                <a:spcPct val="115000"/>
              </a:lnSpc>
              <a:spcAft>
                <a:spcPts val="800"/>
              </a:spcAft>
            </a:pPr>
            <a:r>
              <a:rPr lang="pt-PT" sz="1800" kern="100">
                <a:effectLst/>
                <a:latin typeface="Calibri"/>
                <a:ea typeface="Aptos" panose="020B0004020202020204" pitchFamily="34" charset="0"/>
                <a:cs typeface="Calibri"/>
              </a:rPr>
              <a:t>Step-</a:t>
            </a:r>
            <a:r>
              <a:rPr lang="pt-PT" sz="1800" kern="100" err="1">
                <a:effectLst/>
                <a:latin typeface="Calibri"/>
                <a:ea typeface="Aptos" panose="020B0004020202020204" pitchFamily="34" charset="0"/>
                <a:cs typeface="Calibri"/>
              </a:rPr>
              <a:t>over</a:t>
            </a:r>
            <a:r>
              <a:rPr lang="pt-PT" sz="1800" kern="100">
                <a:effectLst/>
                <a:latin typeface="Calibri"/>
                <a:ea typeface="Aptos" panose="020B0004020202020204" pitchFamily="34" charset="0"/>
                <a:cs typeface="Calibri"/>
              </a:rPr>
              <a:t>-</a:t>
            </a:r>
            <a:r>
              <a:rPr lang="pt-PT" sz="1800" kern="100" err="1">
                <a:effectLst/>
                <a:latin typeface="Calibri"/>
                <a:ea typeface="Aptos" panose="020B0004020202020204" pitchFamily="34" charset="0"/>
                <a:cs typeface="Calibri"/>
              </a:rPr>
              <a:t>spikes</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Task</a:t>
            </a:r>
            <a:r>
              <a:rPr lang="pt-PT" sz="1800" kern="100">
                <a:effectLst/>
                <a:latin typeface="Calibri"/>
                <a:ea typeface="Aptos" panose="020B0004020202020204" pitchFamily="34" charset="0"/>
                <a:cs typeface="Calibri"/>
              </a:rPr>
              <a:t>: Houve diferenças significativas entre as condições de fidelidade na animação para volume por colisão e frequência de colisões.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 apresentou valores significativamente mais altos do que FIK para todas as métricas, exceto duração por colisão, onde não houve diferença significativa. UIK teve uma frequência de colisões significativamente mais alta do que FIK.</a:t>
            </a:r>
          </a:p>
          <a:p>
            <a:pPr algn="just">
              <a:lnSpc>
                <a:spcPct val="115000"/>
              </a:lnSpc>
              <a:spcAft>
                <a:spcPts val="800"/>
              </a:spcAft>
            </a:pPr>
            <a:endParaRPr lang="pt-PT" sz="1800" kern="100">
              <a:latin typeface="Calibri"/>
              <a:ea typeface="Aptos" panose="020B0004020202020204" pitchFamily="34" charset="0"/>
              <a:cs typeface="Calibri"/>
            </a:endParaRPr>
          </a:p>
          <a:p>
            <a:pPr algn="just">
              <a:lnSpc>
                <a:spcPct val="114999"/>
              </a:lnSpc>
              <a:spcAft>
                <a:spcPts val="800"/>
              </a:spcAft>
            </a:pPr>
            <a:r>
              <a:rPr lang="pt-PT" sz="1800" kern="100" err="1">
                <a:effectLst/>
                <a:latin typeface="Calibri"/>
                <a:ea typeface="Aptos" panose="020B0004020202020204" pitchFamily="34" charset="0"/>
                <a:cs typeface="Calibri"/>
              </a:rPr>
              <a:t>Pick-and-place</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Task</a:t>
            </a:r>
            <a:r>
              <a:rPr lang="pt-PT" sz="1800" kern="100">
                <a:effectLst/>
                <a:latin typeface="Calibri"/>
                <a:ea typeface="Aptos" panose="020B0004020202020204" pitchFamily="34" charset="0"/>
                <a:cs typeface="Calibri"/>
              </a:rPr>
              <a:t>: Houve efeitos significativos da fidelidade na animação</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na duração por colisão e na frequência de colisões. UIK teve uma frequência de colisões significativamente mais alta do que FIK e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 além de um tempo de conclusão mais longo do que FIK.</a:t>
            </a:r>
            <a:endParaRPr lang="pt-PT"/>
          </a:p>
          <a:p>
            <a:pPr algn="just">
              <a:lnSpc>
                <a:spcPct val="115000"/>
              </a:lnSpc>
              <a:spcAft>
                <a:spcPts val="800"/>
              </a:spcAft>
            </a:pPr>
            <a:r>
              <a:rPr lang="pt-PT" sz="1800" kern="100">
                <a:effectLst/>
                <a:latin typeface="Calibri"/>
                <a:ea typeface="Aptos" panose="020B0004020202020204" pitchFamily="34" charset="0"/>
                <a:cs typeface="Calibri"/>
              </a:rPr>
              <a:t>Esses resultados confirmam a hipótese H1, indicando que a fidelidade na animação afeta o desempenho do utilizador em tarefas que exigem interação precisa com o ambiente.</a:t>
            </a: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11</a:t>
            </a:fld>
            <a:endParaRPr lang="pt-PT"/>
          </a:p>
        </p:txBody>
      </p:sp>
    </p:spTree>
    <p:extLst>
      <p:ext uri="{BB962C8B-B14F-4D97-AF65-F5344CB8AC3E}">
        <p14:creationId xmlns:p14="http://schemas.microsoft.com/office/powerpoint/2010/main" val="28581623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Na tarefa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Copy</a:t>
            </a:r>
            <a:r>
              <a:rPr lang="pt-PT" sz="1800" kern="100">
                <a:effectLst/>
                <a:latin typeface="Calibri" panose="020F0502020204030204" pitchFamily="34" charset="0"/>
                <a:ea typeface="Aptos" panose="020B0004020202020204" pitchFamily="34" charset="0"/>
                <a:cs typeface="Times New Roman" panose="02020603050405020304" pitchFamily="18" charset="0"/>
              </a:rPr>
              <a:t>-pose", que avalia a precisão na replicação de poses, foram analisadas métricas como Jaccard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Distance</a:t>
            </a:r>
            <a:r>
              <a:rPr lang="pt-PT" sz="1800" kern="100">
                <a:effectLst/>
                <a:latin typeface="Calibri" panose="020F0502020204030204" pitchFamily="34" charset="0"/>
                <a:ea typeface="Aptos" panose="020B0004020202020204" pitchFamily="34" charset="0"/>
                <a:cs typeface="Times New Roman" panose="02020603050405020304" pitchFamily="18" charset="0"/>
              </a:rPr>
              <a:t> (JD),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Mean</a:t>
            </a:r>
            <a:r>
              <a:rPr lang="pt-PT" sz="1800" kern="100">
                <a:effectLst/>
                <a:latin typeface="Calibri" panose="020F0502020204030204" pitchFamily="34" charset="0"/>
                <a:ea typeface="Aptos" panose="020B0004020202020204" pitchFamily="34" charset="0"/>
                <a:cs typeface="Times New Roman" panose="02020603050405020304" pitchFamily="18" charset="0"/>
              </a:rPr>
              <a:t> per Segment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Angle</a:t>
            </a:r>
            <a:r>
              <a:rPr lang="pt-PT" sz="1800" kern="100">
                <a:effectLst/>
                <a:latin typeface="Calibri" panose="020F0502020204030204" pitchFamily="34" charset="0"/>
                <a:ea typeface="Aptos" panose="020B0004020202020204" pitchFamily="34" charset="0"/>
                <a:cs typeface="Times New Roman" panose="02020603050405020304" pitchFamily="18" charset="0"/>
              </a:rPr>
              <a:t> Error (MPSAE) 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Mean</a:t>
            </a:r>
            <a:r>
              <a:rPr lang="pt-PT" sz="1800" kern="100">
                <a:effectLst/>
                <a:latin typeface="Calibri" panose="020F0502020204030204" pitchFamily="34" charset="0"/>
                <a:ea typeface="Aptos" panose="020B0004020202020204" pitchFamily="34" charset="0"/>
                <a:cs typeface="Times New Roman" panose="02020603050405020304" pitchFamily="18" charset="0"/>
              </a:rPr>
              <a:t> per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Part</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Angle</a:t>
            </a:r>
            <a:r>
              <a:rPr lang="pt-PT" sz="1800" kern="100">
                <a:effectLst/>
                <a:latin typeface="Calibri" panose="020F0502020204030204" pitchFamily="34" charset="0"/>
                <a:ea typeface="Aptos" panose="020B0004020202020204" pitchFamily="34" charset="0"/>
                <a:cs typeface="Times New Roman" panose="02020603050405020304" pitchFamily="18" charset="0"/>
              </a:rPr>
              <a:t> Error (MPPAE).</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Houve diferenças significativas entre as condições de fidelidade na animação para JD e MPSAE, com UIK apresentando valores significativamente mais altos do que FIK 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em ambas as métricas.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Na análise de MPPAE por parte do corpo, UIK teve erros significativamente mais altos para os braços, pernas e coluna, em comparação com FIK 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Esses resultados validam a hipótese H2, indicando que os erros de pose foram significativamente menores ao usar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em comparação com soluções de IK.</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12</a:t>
            </a:fld>
            <a:endParaRPr lang="pt-PT"/>
          </a:p>
        </p:txBody>
      </p:sp>
    </p:spTree>
    <p:extLst>
      <p:ext uri="{BB962C8B-B14F-4D97-AF65-F5344CB8AC3E}">
        <p14:creationId xmlns:p14="http://schemas.microsoft.com/office/powerpoint/2010/main" val="1146557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a:ea typeface="Aptos" panose="020B0004020202020204" pitchFamily="34" charset="0"/>
                <a:cs typeface="Calibri"/>
              </a:rPr>
              <a:t>Os resultados da</a:t>
            </a:r>
            <a:r>
              <a:rPr lang="pt-PT" sz="1800" kern="100">
                <a:latin typeface="Calibri"/>
                <a:ea typeface="Aptos" panose="020B0004020202020204" pitchFamily="34" charset="0"/>
                <a:cs typeface="Calibri"/>
              </a:rPr>
              <a:t> </a:t>
            </a:r>
            <a:r>
              <a:rPr lang="pt-PT" kern="100"/>
              <a:t>Sensação de Incorporação</a:t>
            </a:r>
            <a:r>
              <a:rPr lang="pt-PT" kern="100">
                <a:latin typeface="Calibri"/>
                <a:ea typeface="Calibri"/>
                <a:cs typeface="Calibri"/>
              </a:rPr>
              <a:t>,</a:t>
            </a:r>
            <a:r>
              <a:rPr lang="pt-PT" sz="1800" kern="100">
                <a:latin typeface="Calibri"/>
                <a:ea typeface="Aptos" panose="020B0004020202020204" pitchFamily="34" charset="0"/>
                <a:cs typeface="Calibri"/>
              </a:rPr>
              <a:t> </a:t>
            </a:r>
            <a:r>
              <a:rPr lang="pt-PT" sz="1800" kern="100">
                <a:effectLst/>
                <a:latin typeface="Calibri"/>
                <a:ea typeface="Aptos" panose="020B0004020202020204" pitchFamily="34" charset="0"/>
                <a:cs typeface="Calibri"/>
              </a:rPr>
              <a:t>foram analisados considerando a pontuação geral</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a:t>
            </a:r>
            <a:r>
              <a:rPr lang="pt-PT" sz="1800" kern="100">
                <a:latin typeface="Calibri"/>
                <a:ea typeface="Aptos" panose="020B0004020202020204" pitchFamily="34" charset="0"/>
                <a:cs typeface="Calibri"/>
              </a:rPr>
              <a:t>e </a:t>
            </a:r>
            <a:r>
              <a:rPr lang="pt-PT" sz="1800" kern="100">
                <a:effectLst/>
                <a:latin typeface="Calibri"/>
                <a:ea typeface="Aptos" panose="020B0004020202020204" pitchFamily="34" charset="0"/>
                <a:cs typeface="Calibri"/>
              </a:rPr>
              <a:t>subcomponentes de agência, propriedade e mudança.</a:t>
            </a:r>
          </a:p>
          <a:p>
            <a:pPr algn="just">
              <a:lnSpc>
                <a:spcPct val="115000"/>
              </a:lnSpc>
              <a:spcAft>
                <a:spcPts val="800"/>
              </a:spcAft>
            </a:pPr>
            <a:r>
              <a:rPr lang="pt-PT" sz="1800" kern="100">
                <a:latin typeface="Calibri"/>
                <a:ea typeface="Aptos" panose="020B0004020202020204" pitchFamily="34" charset="0"/>
                <a:cs typeface="Calibri"/>
              </a:rPr>
              <a:t>Na pontuação geral, UIK</a:t>
            </a:r>
            <a:r>
              <a:rPr lang="pt-PT" sz="1800" kern="100">
                <a:effectLst/>
                <a:latin typeface="Calibri"/>
                <a:ea typeface="Aptos" panose="020B0004020202020204" pitchFamily="34" charset="0"/>
                <a:cs typeface="Calibri"/>
              </a:rPr>
              <a:t> teve uma pontuação pior em comparação com FIK e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a:t>
            </a:r>
          </a:p>
          <a:p>
            <a:pPr algn="just">
              <a:lnSpc>
                <a:spcPct val="115000"/>
              </a:lnSpc>
              <a:spcAft>
                <a:spcPts val="800"/>
              </a:spcAft>
            </a:pPr>
            <a:r>
              <a:rPr lang="pt-PT" sz="1800" kern="100">
                <a:effectLst/>
                <a:latin typeface="Calibri"/>
                <a:ea typeface="Aptos" panose="020B0004020202020204" pitchFamily="34" charset="0"/>
                <a:cs typeface="Calibri"/>
              </a:rPr>
              <a:t>Na análise das subcomponentes, a agência foi significativamente menor em UIK em comparação com FIK e </a:t>
            </a:r>
            <a:r>
              <a:rPr lang="pt-PT" sz="1800" kern="100" err="1">
                <a:effectLst/>
                <a:latin typeface="Calibri"/>
                <a:ea typeface="Aptos" panose="020B0004020202020204" pitchFamily="34" charset="0"/>
                <a:cs typeface="Calibri"/>
              </a:rPr>
              <a:t>MoCap</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a:t>
            </a:r>
            <a:r>
              <a:rPr lang="pt-PT" sz="1800" kern="100">
                <a:latin typeface="Calibri"/>
                <a:ea typeface="Aptos" panose="020B0004020202020204" pitchFamily="34" charset="0"/>
                <a:cs typeface="Calibri"/>
              </a:rPr>
              <a:t>e a</a:t>
            </a:r>
            <a:r>
              <a:rPr lang="pt-PT" sz="1800" kern="100">
                <a:effectLst/>
                <a:latin typeface="Calibri"/>
                <a:ea typeface="Aptos" panose="020B0004020202020204" pitchFamily="34" charset="0"/>
                <a:cs typeface="Calibri"/>
              </a:rPr>
              <a:t> propriedade foi significativamente menor em UIK em comparação com FIK.</a:t>
            </a:r>
          </a:p>
          <a:p>
            <a:pPr algn="just">
              <a:lnSpc>
                <a:spcPct val="115000"/>
              </a:lnSpc>
              <a:spcAft>
                <a:spcPts val="800"/>
              </a:spcAft>
            </a:pPr>
            <a:r>
              <a:rPr lang="pt-PT" sz="1800" kern="100">
                <a:effectLst/>
                <a:latin typeface="Calibri"/>
                <a:ea typeface="Aptos" panose="020B0004020202020204" pitchFamily="34" charset="0"/>
                <a:cs typeface="Calibri"/>
              </a:rPr>
              <a:t>Esses resultados confirmam a hipótese H3, indicando que a fidelidade na animação afeta a </a:t>
            </a:r>
            <a:r>
              <a:rPr lang="pt-PT" kern="100"/>
              <a:t>Sensação de Incorporação</a:t>
            </a:r>
            <a:r>
              <a:rPr lang="pt-PT" sz="1800" kern="100">
                <a:effectLst/>
                <a:latin typeface="Calibri"/>
                <a:ea typeface="Aptos" panose="020B0004020202020204" pitchFamily="34" charset="0"/>
                <a:cs typeface="Calibri"/>
              </a:rPr>
              <a:t>.</a:t>
            </a: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13</a:t>
            </a:fld>
            <a:endParaRPr lang="pt-PT"/>
          </a:p>
        </p:txBody>
      </p:sp>
    </p:spTree>
    <p:extLst>
      <p:ext uri="{BB962C8B-B14F-4D97-AF65-F5344CB8AC3E}">
        <p14:creationId xmlns:p14="http://schemas.microsoft.com/office/powerpoint/2010/main" val="469813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O estudo discute a precisão da captura de movimento corporal em comparação com o posicionamento de extremidades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end-effectors</a:t>
            </a:r>
            <a:r>
              <a:rPr lang="pt-PT" sz="1800" kern="100">
                <a:effectLst/>
                <a:latin typeface="Calibri" panose="020F0502020204030204" pitchFamily="34" charset="0"/>
                <a:ea typeface="Aptos" panose="020B0004020202020204" pitchFamily="34" charset="0"/>
                <a:cs typeface="Times New Roman" panose="02020603050405020304" pitchFamily="18" charset="0"/>
              </a:rPr>
              <a:t>) em tarefas específicas. Os resultados indicam que o sistema de captura de movimento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é mais preciso na representação de poses humanas do que o uso de poucos marcadores como extremidades. No entanto, essa precisão não necessariamente se traduz num melhor desempenho em tarefas que exigem interações diretas com o ambiente virtual (VE).</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Na tarefa de passar sobre obstáculos, 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teve um desempenho significativamente pior do que o método baseado em extremidades em métricas como volume por colisão, frequência de colisão e tempo de conclusão. Isso pode ser atribuído ao desvio posicional de sistemas inerciais, fazendo com que as extremidades se afastem da sua posição real. A latência mais alta do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também pode ter contribuído para as diferenças de desempenho.</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Quando se trata de interações precisas com o ambiente, como na tarefa de pegar e colocar objetos, 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e o método baseado em extremidades (FIK) tiveram desempenho semelhante, superando o método baseado em interface de utilizador (UIK). A posição imprecisa dos cotovelos no UIK complicou a tarefa e resultou em mais colisões. Apesar do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MoCap</a:t>
            </a:r>
            <a:r>
              <a:rPr lang="pt-PT" sz="1800" kern="100">
                <a:effectLst/>
                <a:latin typeface="Calibri" panose="020F0502020204030204" pitchFamily="34" charset="0"/>
                <a:ea typeface="Aptos" panose="020B0004020202020204" pitchFamily="34" charset="0"/>
                <a:cs typeface="Times New Roman" panose="02020603050405020304" pitchFamily="18" charset="0"/>
              </a:rPr>
              <a:t> fornecer uma posição mais precisa para os cotovelos, as posições imprecisas dos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end-effectors</a:t>
            </a:r>
            <a:r>
              <a:rPr lang="pt-PT" sz="1800" kern="100">
                <a:effectLst/>
                <a:latin typeface="Calibri" panose="020F0502020204030204" pitchFamily="34" charset="0"/>
                <a:ea typeface="Aptos" panose="020B0004020202020204" pitchFamily="34" charset="0"/>
                <a:cs typeface="Times New Roman" panose="02020603050405020304" pitchFamily="18" charset="0"/>
              </a:rPr>
              <a:t> podem ter levado a mais colisões.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14</a:t>
            </a:fld>
            <a:endParaRPr lang="pt-PT"/>
          </a:p>
        </p:txBody>
      </p:sp>
    </p:spTree>
    <p:extLst>
      <p:ext uri="{BB962C8B-B14F-4D97-AF65-F5344CB8AC3E}">
        <p14:creationId xmlns:p14="http://schemas.microsoft.com/office/powerpoint/2010/main" val="135804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a:ea typeface="Aptos" panose="020B0004020202020204" pitchFamily="34" charset="0"/>
                <a:cs typeface="Calibri"/>
              </a:rPr>
              <a:t>Além disso, o estudo destaca diferenças de desempenho entre braços e pernas. As poses dos braços foram menos precisas do que as poses das pernas em todas as condições testadas. Os participantes também perceberam a imprecisão na movimentação dos braços mais do que nas pernas.</a:t>
            </a:r>
          </a:p>
          <a:p>
            <a:pPr algn="just">
              <a:lnSpc>
                <a:spcPct val="114999"/>
              </a:lnSpc>
              <a:spcAft>
                <a:spcPts val="800"/>
              </a:spcAft>
            </a:pPr>
            <a:endParaRPr lang="pt-PT" sz="1800" kern="100">
              <a:latin typeface="Calibri"/>
              <a:ea typeface="Aptos" panose="020B0004020202020204" pitchFamily="34" charset="0"/>
              <a:cs typeface="Calibri"/>
            </a:endParaRPr>
          </a:p>
          <a:p>
            <a:pPr algn="just">
              <a:lnSpc>
                <a:spcPct val="115000"/>
              </a:lnSpc>
              <a:spcAft>
                <a:spcPts val="800"/>
              </a:spcAft>
            </a:pPr>
            <a:r>
              <a:rPr lang="pt-PT" sz="1800" kern="100">
                <a:effectLst/>
                <a:latin typeface="Calibri"/>
                <a:ea typeface="Aptos" panose="020B0004020202020204" pitchFamily="34" charset="0"/>
                <a:cs typeface="Calibri"/>
              </a:rPr>
              <a:t>A recomendação final do estudo sugere focar na animação da parte superior do corpo ao criar um avatar, pois poses de alta qualidade para os braços podem ser mais necessárias do que para as pernas.</a:t>
            </a:r>
            <a:r>
              <a:rPr lang="pt-PT" sz="1800" kern="100">
                <a:latin typeface="Calibri"/>
                <a:ea typeface="Aptos" panose="020B0004020202020204" pitchFamily="34" charset="0"/>
                <a:cs typeface="Calibri"/>
              </a:rPr>
              <a:t> </a:t>
            </a:r>
            <a:r>
              <a:rPr lang="pt-PT" sz="1800" kern="100">
                <a:effectLst/>
                <a:latin typeface="Calibri"/>
                <a:ea typeface="Aptos" panose="020B0004020202020204" pitchFamily="34" charset="0"/>
                <a:cs typeface="Calibri"/>
              </a:rPr>
              <a:t>Quando a tarefa não requer um posicionamento preciso dos pés, pode não ser necessário incluir todos os dispositivos de rastreamento para a parte inferior do corpo.</a:t>
            </a:r>
          </a:p>
          <a:p>
            <a:pPr algn="just">
              <a:lnSpc>
                <a:spcPct val="114999"/>
              </a:lnSpc>
              <a:spcAft>
                <a:spcPts val="800"/>
              </a:spcAft>
            </a:pPr>
            <a:endParaRPr lang="pt-PT" sz="1800" kern="100">
              <a:latin typeface="Calibri"/>
              <a:ea typeface="Aptos" panose="020B0004020202020204" pitchFamily="34" charset="0"/>
              <a:cs typeface="Calibri"/>
            </a:endParaRPr>
          </a:p>
          <a:p>
            <a:pPr algn="just">
              <a:lnSpc>
                <a:spcPct val="115000"/>
              </a:lnSpc>
              <a:spcAft>
                <a:spcPts val="800"/>
              </a:spcAft>
            </a:pPr>
            <a:r>
              <a:rPr lang="pt-PT" sz="1800" kern="100">
                <a:effectLst/>
                <a:latin typeface="Calibri"/>
                <a:ea typeface="Aptos" panose="020B0004020202020204" pitchFamily="34" charset="0"/>
                <a:cs typeface="Calibri"/>
              </a:rPr>
              <a:t>O estudo também destaca que um alto sentido de agência pode ser alcançado com um pequeno conjunto de dispositivos de rastreamento, mostrando que o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 mesmo com um grande número de marcadores, não necessariamente resultou numa melhor experiência do utilizador em comparação com um conjunto menor de dispositivos com uma solução de IK de alta qualidade.</a:t>
            </a: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15</a:t>
            </a:fld>
            <a:endParaRPr lang="pt-PT"/>
          </a:p>
        </p:txBody>
      </p:sp>
    </p:spTree>
    <p:extLst>
      <p:ext uri="{BB962C8B-B14F-4D97-AF65-F5344CB8AC3E}">
        <p14:creationId xmlns:p14="http://schemas.microsoft.com/office/powerpoint/2010/main" val="31742913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Em suma os resultados indicam que o sistema de captura de movimento baseado em IMU superou as soluções de Cinemática Inversa (IK) em aplicações que exigem precisão na pose. Contudo, as soluções de IK foram mais eficazes em interações diretas com o Ambiente Virtual (VE), onde a colocação precisa do efetuador final e baixa latência são mais críticas do que uma correspondência exata de pose devido à cinestesia.</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Os resultados oferecem insights sobre como a fidelidade da animação impacta o desempenho do usuário e a perceção, apontando para a necessidade de melhorar a fidelidade de animação do self-avatar em Realidade Virtual (VR). As limitações incluem a falta de correspondência precisa do avatar com a forma do participante, o que afeta a reprodução de autorreferências sugeridas por alguns alvos de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copy</a:t>
            </a:r>
            <a:r>
              <a:rPr lang="pt-PT" sz="1800" kern="100">
                <a:effectLst/>
                <a:latin typeface="Calibri" panose="020F0502020204030204" pitchFamily="34" charset="0"/>
                <a:ea typeface="Aptos" panose="020B0004020202020204" pitchFamily="34" charset="0"/>
                <a:cs typeface="Times New Roman" panose="02020603050405020304" pitchFamily="18" charset="0"/>
              </a:rPr>
              <a:t>-pose".</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16</a:t>
            </a:fld>
            <a:endParaRPr lang="pt-PT"/>
          </a:p>
        </p:txBody>
      </p:sp>
    </p:spTree>
    <p:extLst>
      <p:ext uri="{BB962C8B-B14F-4D97-AF65-F5344CB8AC3E}">
        <p14:creationId xmlns:p14="http://schemas.microsoft.com/office/powerpoint/2010/main" val="3188076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504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sz="1800" kern="100">
                <a:effectLst/>
                <a:latin typeface="Calibri" panose="020F0502020204030204" pitchFamily="34" charset="0"/>
                <a:ea typeface="Aptos" panose="020B0004020202020204" pitchFamily="34" charset="0"/>
                <a:cs typeface="Times New Roman" panose="02020603050405020304" pitchFamily="18" charset="0"/>
              </a:rPr>
              <a:t>Este será o seguimento que a apresentação terá. Começaremos por dizer o que nos levou a apresentar este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paper</a:t>
            </a:r>
            <a:r>
              <a:rPr lang="pt-PT" sz="1800" kern="100">
                <a:effectLst/>
                <a:latin typeface="Calibri" panose="020F0502020204030204" pitchFamily="34" charset="0"/>
                <a:ea typeface="Aptos" panose="020B0004020202020204" pitchFamily="34" charset="0"/>
                <a:cs typeface="Times New Roman" panose="02020603050405020304" pitchFamily="18" charset="0"/>
              </a:rPr>
              <a:t>, faremos uma introdução ao mesmo, iremos analisá-lo, falar um pouco sobre trabalhos relacionados e por fim concluir.</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a:ea typeface="Aptos" panose="020B0004020202020204" pitchFamily="34" charset="0"/>
                <a:cs typeface="Calibri"/>
              </a:rPr>
              <a:t>Ficámos interessados com este tema, uma vez que reconhecemos a crescente importância da Realidade Virtual</a:t>
            </a:r>
            <a:r>
              <a:rPr lang="pt-PT" sz="1800" kern="100">
                <a:latin typeface="Calibri"/>
                <a:ea typeface="Aptos" panose="020B0004020202020204" pitchFamily="34" charset="0"/>
                <a:cs typeface="Calibri"/>
              </a:rPr>
              <a:t> </a:t>
            </a:r>
            <a:r>
              <a:rPr lang="pt-PT" sz="1800" kern="100">
                <a:effectLst/>
                <a:latin typeface="Calibri"/>
                <a:ea typeface="Aptos" panose="020B0004020202020204" pitchFamily="34" charset="0"/>
                <a:cs typeface="Calibri"/>
              </a:rPr>
              <a:t>nos últimos anos. A recente introdução do Apple </a:t>
            </a:r>
            <a:r>
              <a:rPr lang="pt-PT" sz="1800" kern="100" err="1">
                <a:effectLst/>
                <a:latin typeface="Calibri"/>
                <a:ea typeface="Aptos" panose="020B0004020202020204" pitchFamily="34" charset="0"/>
                <a:cs typeface="Calibri"/>
              </a:rPr>
              <a:t>Vision</a:t>
            </a:r>
            <a:r>
              <a:rPr lang="pt-PT" sz="1800" kern="100">
                <a:effectLst/>
                <a:latin typeface="Calibri"/>
                <a:ea typeface="Aptos" panose="020B0004020202020204" pitchFamily="34" charset="0"/>
                <a:cs typeface="Calibri"/>
              </a:rPr>
              <a:t> Pro e </a:t>
            </a:r>
            <a:r>
              <a:rPr lang="pt-PT" sz="1800" kern="100">
                <a:latin typeface="Calibri"/>
                <a:ea typeface="Aptos" panose="020B0004020202020204" pitchFamily="34" charset="0"/>
                <a:cs typeface="Calibri"/>
              </a:rPr>
              <a:t>o</a:t>
            </a:r>
            <a:r>
              <a:rPr lang="pt-PT" sz="1800" kern="100">
                <a:effectLst/>
                <a:latin typeface="Calibri"/>
                <a:ea typeface="Aptos" panose="020B0004020202020204" pitchFamily="34" charset="0"/>
                <a:cs typeface="Calibri"/>
              </a:rPr>
              <a:t> Meta </a:t>
            </a:r>
            <a:r>
              <a:rPr lang="pt-PT" sz="1800" kern="100" err="1">
                <a:effectLst/>
                <a:latin typeface="Calibri"/>
                <a:ea typeface="Aptos" panose="020B0004020202020204" pitchFamily="34" charset="0"/>
                <a:cs typeface="Calibri"/>
              </a:rPr>
              <a:t>Quest</a:t>
            </a:r>
            <a:r>
              <a:rPr lang="pt-PT" sz="1800" kern="100">
                <a:effectLst/>
                <a:latin typeface="Calibri"/>
                <a:ea typeface="Aptos" panose="020B0004020202020204" pitchFamily="34" charset="0"/>
                <a:cs typeface="Calibri"/>
              </a:rPr>
              <a:t> 3 são dois exemplos significativos do rápido desenvolvimento nesta área, aumentando ainda mais o nosso fascínio pelo tema.</a:t>
            </a: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3</a:t>
            </a:fld>
            <a:endParaRPr lang="pt-PT"/>
          </a:p>
        </p:txBody>
      </p:sp>
    </p:spTree>
    <p:extLst>
      <p:ext uri="{BB962C8B-B14F-4D97-AF65-F5344CB8AC3E}">
        <p14:creationId xmlns:p14="http://schemas.microsoft.com/office/powerpoint/2010/main" val="1778249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Este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paper</a:t>
            </a:r>
            <a:r>
              <a:rPr lang="pt-PT" sz="1800" kern="100">
                <a:effectLst/>
                <a:latin typeface="Calibri" panose="020F0502020204030204" pitchFamily="34" charset="0"/>
                <a:ea typeface="Aptos" panose="020B0004020202020204" pitchFamily="34" charset="0"/>
                <a:cs typeface="Times New Roman" panose="02020603050405020304" pitchFamily="18" charset="0"/>
              </a:rPr>
              <a:t> discute a importância da fidelidade na animação de avatares em realidade virtual (RV), especificamente o avatar pessoal (self-avatar). Destacam-se os desafios causados pela limitação de rastreadores em dispositivos de consumo, resultando em representações simplificadas do corpo virtual, muitas vezes sem pernas. A qualidade do movimento do self-avatar é crucial para a sensação de presença na realidade virtual, especialmente em interações que requerem precisão de pose e posicionamento de extremidades.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Este estudo compara diferentes métodos de animação, incluindo soluções baseadas em Cinemática Inversa (IK) com poucos dados de rastreamento, como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UnityIK</a:t>
            </a:r>
            <a:r>
              <a:rPr lang="pt-PT" sz="1800" kern="100">
                <a:effectLst/>
                <a:latin typeface="Calibri" panose="020F0502020204030204" pitchFamily="34" charset="0"/>
                <a:ea typeface="Aptos" panose="020B0004020202020204" pitchFamily="34" charset="0"/>
                <a:cs typeface="Times New Roman" panose="02020603050405020304" pitchFamily="18" charset="0"/>
              </a:rPr>
              <a:t> 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FinalIK</a:t>
            </a:r>
            <a:r>
              <a:rPr lang="pt-PT" sz="1800" kern="100">
                <a:effectLst/>
                <a:latin typeface="Calibri" panose="020F0502020204030204" pitchFamily="34" charset="0"/>
                <a:ea typeface="Aptos" panose="020B0004020202020204" pitchFamily="34" charset="0"/>
                <a:cs typeface="Times New Roman" panose="02020603050405020304" pitchFamily="18" charset="0"/>
              </a:rPr>
              <a:t>, e um sistema de captura de movimento baseado em um grande número de sensores inerciais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Xsens</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Awinda</a:t>
            </a:r>
            <a:r>
              <a:rPr lang="pt-PT" sz="1800" kern="100">
                <a:effectLst/>
                <a:latin typeface="Calibri" panose="020F0502020204030204" pitchFamily="34" charset="0"/>
                <a:ea typeface="Aptos" panose="020B0004020202020204" pitchFamily="34" charset="0"/>
                <a:cs typeface="Times New Roman" panose="02020603050405020304" pitchFamily="18" charset="0"/>
              </a:rPr>
              <a:t>).</a:t>
            </a:r>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4</a:t>
            </a:fld>
            <a:endParaRPr lang="pt-PT"/>
          </a:p>
        </p:txBody>
      </p:sp>
    </p:spTree>
    <p:extLst>
      <p:ext uri="{BB962C8B-B14F-4D97-AF65-F5344CB8AC3E}">
        <p14:creationId xmlns:p14="http://schemas.microsoft.com/office/powerpoint/2010/main" val="914373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defRPr/>
            </a:pPr>
            <a:r>
              <a:rPr lang="pt-PT" sz="1800" kern="100">
                <a:effectLst/>
                <a:latin typeface="Calibri"/>
                <a:ea typeface="Aptos" panose="020B0004020202020204" pitchFamily="34" charset="0"/>
                <a:cs typeface="Calibri"/>
              </a:rPr>
              <a:t>Este estudo visa examinar a influência da fidelidade na animação</a:t>
            </a:r>
            <a:r>
              <a:rPr lang="pt-PT" sz="1800" kern="100">
                <a:latin typeface="Calibri"/>
                <a:ea typeface="Aptos" panose="020B0004020202020204" pitchFamily="34" charset="0"/>
                <a:cs typeface="Calibri"/>
              </a:rPr>
              <a:t>,</a:t>
            </a:r>
            <a:r>
              <a:rPr lang="pt-PT" sz="1800" kern="100">
                <a:effectLst/>
                <a:latin typeface="Calibri"/>
                <a:ea typeface="Aptos" panose="020B0004020202020204" pitchFamily="34" charset="0"/>
                <a:cs typeface="Calibri"/>
              </a:rPr>
              <a:t> na performance dos utilizadores e na Sensação de Incorporação (</a:t>
            </a:r>
            <a:r>
              <a:rPr lang="pt-PT" sz="1800" kern="100" err="1">
                <a:effectLst/>
                <a:latin typeface="Calibri"/>
                <a:ea typeface="Aptos" panose="020B0004020202020204" pitchFamily="34" charset="0"/>
                <a:cs typeface="Calibri"/>
              </a:rPr>
              <a:t>SoE</a:t>
            </a:r>
            <a:r>
              <a:rPr lang="pt-PT" sz="1800" kern="100">
                <a:effectLst/>
                <a:latin typeface="Calibri"/>
                <a:ea typeface="Aptos" panose="020B0004020202020204" pitchFamily="34" charset="0"/>
                <a:cs typeface="Calibri"/>
              </a:rPr>
              <a:t>) ao realizar tarefas que requerem interações precisas em ambientes virtuais.</a:t>
            </a:r>
            <a:r>
              <a:rPr lang="pt-PT" sz="1800" kern="100">
                <a:latin typeface="Calibri"/>
                <a:ea typeface="Aptos" panose="020B0004020202020204" pitchFamily="34" charset="0"/>
                <a:cs typeface="Calibri"/>
              </a:rPr>
              <a:t> </a:t>
            </a:r>
          </a:p>
          <a:p>
            <a:pPr>
              <a:defRPr/>
            </a:pPr>
            <a:r>
              <a:rPr lang="pt-PT" sz="1800" kern="100">
                <a:effectLst/>
                <a:latin typeface="Calibri"/>
                <a:ea typeface="Aptos" panose="020B0004020202020204" pitchFamily="34" charset="0"/>
                <a:cs typeface="Calibri"/>
              </a:rPr>
              <a:t>Foram estudadas três condições de fidelidade de animação: </a:t>
            </a:r>
            <a:r>
              <a:rPr lang="pt-PT" sz="1800" kern="100" err="1">
                <a:effectLst/>
                <a:latin typeface="Calibri"/>
                <a:ea typeface="Aptos" panose="020B0004020202020204" pitchFamily="34" charset="0"/>
                <a:cs typeface="Calibri"/>
              </a:rPr>
              <a:t>Unity</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Inverse</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Kinematics</a:t>
            </a:r>
            <a:r>
              <a:rPr lang="pt-PT" sz="1800" kern="100">
                <a:effectLst/>
                <a:latin typeface="Calibri"/>
                <a:ea typeface="Aptos" panose="020B0004020202020204" pitchFamily="34" charset="0"/>
                <a:cs typeface="Calibri"/>
              </a:rPr>
              <a:t> (UIK), </a:t>
            </a:r>
            <a:r>
              <a:rPr lang="pt-PT" sz="1800" kern="100" err="1">
                <a:effectLst/>
                <a:latin typeface="Calibri"/>
                <a:ea typeface="Aptos" panose="020B0004020202020204" pitchFamily="34" charset="0"/>
                <a:cs typeface="Calibri"/>
              </a:rPr>
              <a:t>FinalIK</a:t>
            </a:r>
            <a:r>
              <a:rPr lang="pt-PT" sz="1800" kern="100">
                <a:effectLst/>
                <a:latin typeface="Calibri"/>
                <a:ea typeface="Aptos" panose="020B0004020202020204" pitchFamily="34" charset="0"/>
                <a:cs typeface="Calibri"/>
              </a:rPr>
              <a:t> (FIK) e captura de movimento com </a:t>
            </a:r>
            <a:r>
              <a:rPr lang="pt-PT" sz="1800" kern="100" err="1">
                <a:effectLst/>
                <a:latin typeface="Calibri"/>
                <a:ea typeface="Aptos" panose="020B0004020202020204" pitchFamily="34" charset="0"/>
                <a:cs typeface="Calibri"/>
              </a:rPr>
              <a:t>Xsens</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a:t>
            </a:r>
            <a:endParaRPr lang="pt-PT" sz="1800" kern="100">
              <a:latin typeface="Calibri"/>
              <a:ea typeface="Aptos" panose="020B0004020202020204" pitchFamily="34" charset="0"/>
              <a:cs typeface="Calibri"/>
            </a:endParaRPr>
          </a:p>
          <a:p>
            <a:pPr>
              <a:defRPr/>
            </a:pPr>
            <a:r>
              <a:rPr lang="pt-PT" sz="1800" kern="100">
                <a:latin typeface="Calibri"/>
                <a:ea typeface="Aptos" panose="020B0004020202020204" pitchFamily="34" charset="0"/>
                <a:cs typeface="Calibri"/>
              </a:rPr>
              <a:t> </a:t>
            </a:r>
            <a:endParaRPr lang="pt-PT"/>
          </a:p>
          <a:p>
            <a:pPr>
              <a:defRPr/>
            </a:pPr>
            <a:r>
              <a:rPr lang="pt-PT" sz="1800" kern="100">
                <a:effectLst/>
                <a:latin typeface="Calibri"/>
                <a:ea typeface="Aptos" panose="020B0004020202020204" pitchFamily="34" charset="0"/>
                <a:cs typeface="Calibri"/>
              </a:rPr>
              <a:t>O UIK é um método de animação específico para o </a:t>
            </a:r>
            <a:r>
              <a:rPr lang="pt-PT" sz="1800" kern="100" err="1">
                <a:effectLst/>
                <a:latin typeface="Calibri"/>
                <a:ea typeface="Aptos" panose="020B0004020202020204" pitchFamily="34" charset="0"/>
                <a:cs typeface="Calibri"/>
              </a:rPr>
              <a:t>Unity</a:t>
            </a:r>
            <a:r>
              <a:rPr lang="pt-PT" sz="1800" kern="100">
                <a:effectLst/>
                <a:latin typeface="Calibri"/>
                <a:ea typeface="Aptos" panose="020B0004020202020204" pitchFamily="34" charset="0"/>
                <a:cs typeface="Calibri"/>
              </a:rPr>
              <a:t>, fazendo uso do solucionador de cinemática inversa incorporado. Este enfoque visa garantir alta precisão no posicionamento das extremidades do avatar durante a animação, contribuindo para uma representação mais fiel dos movimentos.</a:t>
            </a:r>
            <a:endParaRPr lang="pt-PT" sz="1800" kern="100">
              <a:latin typeface="Calibri"/>
              <a:ea typeface="Aptos" panose="020B0004020202020204" pitchFamily="34" charset="0"/>
              <a:cs typeface="Calibri"/>
            </a:endParaRPr>
          </a:p>
          <a:p>
            <a:pPr>
              <a:defRPr/>
            </a:pPr>
            <a:r>
              <a:rPr lang="pt-PT" sz="1800" kern="100">
                <a:latin typeface="Calibri"/>
                <a:ea typeface="Aptos" panose="020B0004020202020204" pitchFamily="34" charset="0"/>
                <a:cs typeface="Calibri"/>
              </a:rPr>
              <a:t> </a:t>
            </a:r>
            <a:endParaRPr lang="pt-PT"/>
          </a:p>
          <a:p>
            <a:pPr>
              <a:defRPr/>
            </a:pPr>
            <a:r>
              <a:rPr lang="pt-PT" sz="1800" kern="100">
                <a:effectLst/>
                <a:latin typeface="Calibri"/>
                <a:ea typeface="Aptos" panose="020B0004020202020204" pitchFamily="34" charset="0"/>
                <a:cs typeface="Calibri"/>
              </a:rPr>
              <a:t>O FIK é uma abordagem de animação que utiliza o solucionador VRIK da </a:t>
            </a:r>
            <a:r>
              <a:rPr lang="pt-PT" sz="1800" kern="100" err="1">
                <a:effectLst/>
                <a:latin typeface="Calibri"/>
                <a:ea typeface="Aptos" panose="020B0004020202020204" pitchFamily="34" charset="0"/>
                <a:cs typeface="Calibri"/>
              </a:rPr>
              <a:t>RootMotion</a:t>
            </a:r>
            <a:r>
              <a:rPr lang="pt-PT" sz="1800" kern="100">
                <a:effectLst/>
                <a:latin typeface="Calibri"/>
                <a:ea typeface="Aptos" panose="020B0004020202020204" pitchFamily="34" charset="0"/>
                <a:cs typeface="Calibri"/>
              </a:rPr>
              <a:t>. </a:t>
            </a:r>
            <a:r>
              <a:rPr lang="pt-PT" sz="1800" kern="100">
                <a:latin typeface="Calibri"/>
                <a:ea typeface="Aptos" panose="020B0004020202020204" pitchFamily="34" charset="0"/>
                <a:cs typeface="Calibri"/>
              </a:rPr>
              <a:t>Sua ênfase na cinemática inversa </a:t>
            </a:r>
            <a:r>
              <a:rPr lang="pt-PT" sz="1800" kern="100">
                <a:effectLst/>
                <a:latin typeface="Calibri"/>
                <a:ea typeface="Aptos" panose="020B0004020202020204" pitchFamily="34" charset="0"/>
                <a:cs typeface="Calibri"/>
              </a:rPr>
              <a:t>visa alcançar um posicionamento extremamente preciso das extremidades do avatar. Ao integrar esta técnica, busca-se proporcionar animações mais realistas e detalhadas, especialmente nas interações do avatar com o ambiente virtual.</a:t>
            </a:r>
            <a:endParaRPr lang="pt-PT">
              <a:latin typeface="Aptos"/>
              <a:ea typeface="Aptos" panose="020B0004020202020204" pitchFamily="34" charset="0"/>
              <a:cs typeface="Calibri"/>
            </a:endParaRPr>
          </a:p>
          <a:p>
            <a:pPr>
              <a:defRPr/>
            </a:pPr>
            <a:r>
              <a:rPr lang="pt-PT" sz="1800" kern="100">
                <a:latin typeface="Calibri"/>
                <a:ea typeface="Aptos" panose="020B0004020202020204" pitchFamily="34" charset="0"/>
                <a:cs typeface="Calibri"/>
              </a:rPr>
              <a:t> </a:t>
            </a:r>
            <a:endParaRPr lang="pt-PT">
              <a:latin typeface="Aptos"/>
              <a:ea typeface="Calibri" panose="020F0502020204030204"/>
              <a:cs typeface="Calibri"/>
            </a:endParaRPr>
          </a:p>
          <a:p>
            <a:pPr marL="0" marR="0" lvl="0" indent="0" algn="l" defTabSz="914400">
              <a:lnSpc>
                <a:spcPct val="100000"/>
              </a:lnSpc>
              <a:spcBef>
                <a:spcPts val="0"/>
              </a:spcBef>
              <a:spcAft>
                <a:spcPts val="0"/>
              </a:spcAft>
              <a:buClrTx/>
              <a:buSzTx/>
              <a:buFontTx/>
              <a:buNone/>
              <a:tabLst/>
              <a:defRPr/>
            </a:pPr>
            <a:r>
              <a:rPr lang="pt-PT" sz="1800" kern="100">
                <a:effectLst/>
                <a:latin typeface="Calibri"/>
                <a:ea typeface="Aptos" panose="020B0004020202020204" pitchFamily="34" charset="0"/>
                <a:cs typeface="Calibri"/>
              </a:rPr>
              <a:t>A técnica de animação por </a:t>
            </a:r>
            <a:r>
              <a:rPr lang="pt-PT" sz="1800" kern="100" err="1">
                <a:effectLst/>
                <a:latin typeface="Calibri"/>
                <a:ea typeface="Aptos" panose="020B0004020202020204" pitchFamily="34" charset="0"/>
                <a:cs typeface="Calibri"/>
              </a:rPr>
              <a:t>MoCap</a:t>
            </a:r>
            <a:r>
              <a:rPr lang="pt-PT" sz="1800" kern="100">
                <a:effectLst/>
                <a:latin typeface="Calibri"/>
                <a:ea typeface="Aptos" panose="020B0004020202020204" pitchFamily="34" charset="0"/>
                <a:cs typeface="Calibri"/>
              </a:rPr>
              <a:t> envolve o uso do </a:t>
            </a:r>
            <a:r>
              <a:rPr lang="pt-PT" sz="1800" kern="100" err="1">
                <a:effectLst/>
                <a:latin typeface="Calibri"/>
                <a:ea typeface="Aptos" panose="020B0004020202020204" pitchFamily="34" charset="0"/>
                <a:cs typeface="Calibri"/>
              </a:rPr>
              <a:t>Xsens</a:t>
            </a:r>
            <a:r>
              <a:rPr lang="pt-PT" sz="1800" kern="100">
                <a:effectLst/>
                <a:latin typeface="Calibri"/>
                <a:ea typeface="Aptos" panose="020B0004020202020204" pitchFamily="34" charset="0"/>
                <a:cs typeface="Calibri"/>
              </a:rPr>
              <a:t> </a:t>
            </a:r>
            <a:r>
              <a:rPr lang="pt-PT" sz="1800" kern="100" err="1">
                <a:effectLst/>
                <a:latin typeface="Calibri"/>
                <a:ea typeface="Aptos" panose="020B0004020202020204" pitchFamily="34" charset="0"/>
                <a:cs typeface="Calibri"/>
              </a:rPr>
              <a:t>Awinda</a:t>
            </a:r>
            <a:r>
              <a:rPr lang="pt-PT" sz="1800" kern="100">
                <a:effectLst/>
                <a:latin typeface="Calibri"/>
                <a:ea typeface="Aptos" panose="020B0004020202020204" pitchFamily="34" charset="0"/>
                <a:cs typeface="Calibri"/>
              </a:rPr>
              <a:t> equipado com 17 sensores inerciais. Essa abordagem destaca-se pela captura abrangente dos movimentos do utilizador, resultando em animações mais realistas. No entanto, é importante notar que a complexidade do processamento dos dados pode introduzir uma maior latência nesta técnica.</a:t>
            </a:r>
            <a:endParaRPr lang="pt-PT">
              <a:ea typeface="Calibri"/>
              <a:cs typeface="Calibri"/>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5</a:t>
            </a:fld>
            <a:endParaRPr lang="pt-PT"/>
          </a:p>
        </p:txBody>
      </p:sp>
    </p:spTree>
    <p:extLst>
      <p:ext uri="{BB962C8B-B14F-4D97-AF65-F5344CB8AC3E}">
        <p14:creationId xmlns:p14="http://schemas.microsoft.com/office/powerpoint/2010/main" val="1267502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O estudo concentrou-se em três tarefas distintas: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Tarefa “Step-</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over</a:t>
            </a:r>
            <a:r>
              <a:rPr lang="pt-PT" sz="1800" kern="100">
                <a:effectLst/>
                <a:latin typeface="Calibri" panose="020F0502020204030204" pitchFamily="34" charset="0"/>
                <a:ea typeface="Aptos" panose="020B0004020202020204" pitchFamily="34" charset="0"/>
                <a:cs typeface="Times New Roman" panose="02020603050405020304" pitchFamily="18" charset="0"/>
              </a:rPr>
              <a:t>-</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spikes</a:t>
            </a:r>
            <a:r>
              <a:rPr lang="pt-PT" sz="1800" kern="100">
                <a:effectLst/>
                <a:latin typeface="Calibri" panose="020F0502020204030204" pitchFamily="34" charset="0"/>
                <a:ea typeface="Aptos" panose="020B0004020202020204" pitchFamily="34" charset="0"/>
                <a:cs typeface="Times New Roman" panose="02020603050405020304" pitchFamily="18" charset="0"/>
              </a:rPr>
              <a:t>”: Envolveu interações diretas entre a parte inferior do corpo do avatar e o ambiente virtual, exigindo movimentos cuidadosos para evitar obstáculos semelhantes a espigões.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Tarefa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Pick</a:t>
            </a:r>
            <a:r>
              <a:rPr lang="pt-PT" sz="1800" kern="100">
                <a:effectLst/>
                <a:latin typeface="Calibri" panose="020F0502020204030204" pitchFamily="34" charset="0"/>
                <a:ea typeface="Aptos" panose="020B0004020202020204" pitchFamily="34" charset="0"/>
                <a:cs typeface="Times New Roman" panose="02020603050405020304" pitchFamily="18" charset="0"/>
              </a:rPr>
              <a:t>-and-</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place</a:t>
            </a:r>
            <a:r>
              <a:rPr lang="pt-PT" sz="1800" kern="100">
                <a:effectLst/>
                <a:latin typeface="Calibri" panose="020F0502020204030204" pitchFamily="34" charset="0"/>
                <a:ea typeface="Aptos" panose="020B0004020202020204" pitchFamily="34" charset="0"/>
                <a:cs typeface="Times New Roman" panose="02020603050405020304" pitchFamily="18" charset="0"/>
              </a:rPr>
              <a:t>": Centrou-se na interação direta entre a parte superior do corpo do avatar e o ambiente virtual, com participantes apanhando e colocando objetos em locais específicos, evitando colisões.</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Tarefa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Copy</a:t>
            </a:r>
            <a:r>
              <a:rPr lang="pt-PT" sz="1800" kern="100">
                <a:effectLst/>
                <a:latin typeface="Calibri" panose="020F0502020204030204" pitchFamily="34" charset="0"/>
                <a:ea typeface="Aptos" panose="020B0004020202020204" pitchFamily="34" charset="0"/>
                <a:cs typeface="Times New Roman" panose="02020603050405020304" pitchFamily="18" charset="0"/>
              </a:rPr>
              <a:t>-pose”: Envolvia interações não diretas entre o corpo virtual e o ambiente, com participantes imitando poses específicas exibidas em 2D, sem se concentrarem no posicionamento global.</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6</a:t>
            </a:fld>
            <a:endParaRPr lang="pt-PT"/>
          </a:p>
        </p:txBody>
      </p:sp>
    </p:spTree>
    <p:extLst>
      <p:ext uri="{BB962C8B-B14F-4D97-AF65-F5344CB8AC3E}">
        <p14:creationId xmlns:p14="http://schemas.microsoft.com/office/powerpoint/2010/main" val="1913608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117068-C45C-161C-127D-58FE55B58D93}"/>
            </a:ext>
          </a:extLst>
        </p:cNvPr>
        <p:cNvGrpSpPr/>
        <p:nvPr/>
      </p:nvGrpSpPr>
      <p:grpSpPr>
        <a:xfrm>
          <a:off x="0" y="0"/>
          <a:ext cx="0" cy="0"/>
          <a:chOff x="0" y="0"/>
          <a:chExt cx="0" cy="0"/>
        </a:xfrm>
      </p:grpSpPr>
      <p:sp>
        <p:nvSpPr>
          <p:cNvPr id="2" name="Marcador de Posição da Imagem do Diapositivo 1">
            <a:extLst>
              <a:ext uri="{FF2B5EF4-FFF2-40B4-BE49-F238E27FC236}">
                <a16:creationId xmlns:a16="http://schemas.microsoft.com/office/drawing/2014/main" id="{6332246A-F923-B9C7-68E3-16A96799E277}"/>
              </a:ext>
            </a:extLst>
          </p:cNvPr>
          <p:cNvSpPr>
            <a:spLocks noGrp="1" noRot="1" noChangeAspect="1"/>
          </p:cNvSpPr>
          <p:nvPr>
            <p:ph type="sldImg"/>
          </p:nvPr>
        </p:nvSpPr>
        <p:spPr/>
      </p:sp>
      <p:sp>
        <p:nvSpPr>
          <p:cNvPr id="3" name="Marcador de Posição de Notas 2">
            <a:extLst>
              <a:ext uri="{FF2B5EF4-FFF2-40B4-BE49-F238E27FC236}">
                <a16:creationId xmlns:a16="http://schemas.microsoft.com/office/drawing/2014/main" id="{BDBDDC62-92E9-04C9-D1DB-F392692B86BE}"/>
              </a:ext>
            </a:extLst>
          </p:cNvPr>
          <p:cNvSpPr>
            <a:spLocks noGrp="1"/>
          </p:cNvSpPr>
          <p:nvPr>
            <p:ph type="body" idx="1"/>
          </p:nvPr>
        </p:nvSpPr>
        <p:spPr/>
        <p:txBody>
          <a:bodyPr/>
          <a:lstStyle/>
          <a:p>
            <a:endParaRPr lang="pt-PT"/>
          </a:p>
        </p:txBody>
      </p:sp>
      <p:sp>
        <p:nvSpPr>
          <p:cNvPr id="4" name="Marcador de Posição do Número do Diapositivo 3">
            <a:extLst>
              <a:ext uri="{FF2B5EF4-FFF2-40B4-BE49-F238E27FC236}">
                <a16:creationId xmlns:a16="http://schemas.microsoft.com/office/drawing/2014/main" id="{259DA1DA-F2C6-126E-E4BF-7D2C10A9FDD1}"/>
              </a:ext>
            </a:extLst>
          </p:cNvPr>
          <p:cNvSpPr>
            <a:spLocks noGrp="1"/>
          </p:cNvSpPr>
          <p:nvPr>
            <p:ph type="sldNum" sz="quarter" idx="5"/>
          </p:nvPr>
        </p:nvSpPr>
        <p:spPr/>
        <p:txBody>
          <a:bodyPr/>
          <a:lstStyle/>
          <a:p>
            <a:fld id="{A96966D2-9D8A-478D-9E05-D935778E1EC4}" type="slidenum">
              <a:rPr lang="pt-PT" smtClean="0"/>
              <a:t>7</a:t>
            </a:fld>
            <a:endParaRPr lang="pt-PT"/>
          </a:p>
        </p:txBody>
      </p:sp>
    </p:spTree>
    <p:extLst>
      <p:ext uri="{BB962C8B-B14F-4D97-AF65-F5344CB8AC3E}">
        <p14:creationId xmlns:p14="http://schemas.microsoft.com/office/powerpoint/2010/main" val="89071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PT" sz="1800" kern="100">
                <a:effectLst/>
                <a:latin typeface="Calibri" panose="020F0502020204030204" pitchFamily="34" charset="0"/>
                <a:ea typeface="Aptos" panose="020B0004020202020204" pitchFamily="34" charset="0"/>
                <a:cs typeface="Times New Roman" panose="02020603050405020304" pitchFamily="18" charset="0"/>
              </a:rPr>
              <a:t>O estudo contou com a participação de 26 pessoas, sendo 22 homens e 4 mulheres, com idades entre 19 e 40 anos (média de 22,4 anos e desvio padrão de 5,5 anos). Um participante foi excluído devido a falha na calibração.</a:t>
            </a:r>
            <a:r>
              <a:rPr lang="pt-PT" sz="1800" kern="100">
                <a:effectLst/>
                <a:latin typeface="Aptos" panose="020B0004020202020204" pitchFamily="34" charset="0"/>
                <a:ea typeface="Aptos" panose="020B0004020202020204" pitchFamily="34" charset="0"/>
                <a:cs typeface="Times New Roman" panose="02020603050405020304" pitchFamily="18" charset="0"/>
              </a:rPr>
              <a:t> </a:t>
            </a:r>
            <a:r>
              <a:rPr lang="pt-PT" sz="1800" kern="100">
                <a:effectLst/>
                <a:latin typeface="Calibri" panose="020F0502020204030204" pitchFamily="34" charset="0"/>
                <a:ea typeface="Aptos" panose="020B0004020202020204" pitchFamily="34" charset="0"/>
                <a:cs typeface="Times New Roman" panose="02020603050405020304" pitchFamily="18" charset="0"/>
              </a:rPr>
              <a:t>25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participants</a:t>
            </a:r>
            <a:r>
              <a:rPr lang="pt-PT" sz="1800" kern="100">
                <a:effectLst/>
                <a:latin typeface="Calibri" panose="020F0502020204030204" pitchFamily="34" charset="0"/>
                <a:ea typeface="Aptos" panose="020B0004020202020204" pitchFamily="34" charset="0"/>
                <a:cs typeface="Times New Roman" panose="02020603050405020304" pitchFamily="18" charset="0"/>
              </a:rPr>
              <a:t> (22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men</a:t>
            </a:r>
            <a:r>
              <a:rPr lang="pt-PT" sz="1800" kern="100">
                <a:effectLst/>
                <a:latin typeface="Calibri" panose="020F0502020204030204" pitchFamily="34" charset="0"/>
                <a:ea typeface="Aptos" panose="020B0004020202020204" pitchFamily="34" charset="0"/>
                <a:cs typeface="Times New Roman" panose="02020603050405020304" pitchFamily="18" charset="0"/>
              </a:rPr>
              <a:t> and 4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women</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one</a:t>
            </a:r>
            <a:r>
              <a:rPr lang="pt-PT" sz="1800" kern="100">
                <a:effectLst/>
                <a:latin typeface="Calibri" panose="020F0502020204030204" pitchFamily="34" charset="0"/>
                <a:ea typeface="Aptos" panose="020B0004020202020204" pitchFamily="34" charset="0"/>
                <a:cs typeface="Times New Roman" panose="02020603050405020304" pitchFamily="18" charset="0"/>
              </a:rPr>
              <a:t> of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whom</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was</a:t>
            </a:r>
            <a:r>
              <a:rPr lang="pt-PT" sz="1800" kern="100">
                <a:effectLst/>
                <a:latin typeface="Calibri" panose="020F0502020204030204" pitchFamily="34" charset="0"/>
                <a:ea typeface="Aptos" panose="020B0004020202020204" pitchFamily="34" charset="0"/>
                <a:cs typeface="Times New Roman" panose="02020603050405020304" pitchFamily="18" charset="0"/>
              </a:rPr>
              <a:t>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excluded</a:t>
            </a:r>
            <a:r>
              <a:rPr lang="pt-PT" sz="1800" kern="100">
                <a:effectLst/>
                <a:latin typeface="Calibri" panose="020F0502020204030204" pitchFamily="34" charset="0"/>
                <a:ea typeface="Aptos" panose="020B0004020202020204" pitchFamily="34" charset="0"/>
                <a:cs typeface="Times New Roman" panose="02020603050405020304" pitchFamily="18" charset="0"/>
              </a:rPr>
              <a:t>. Os participantes tiveram de uma folha de informações e assinar um termo de consentimento livre e esclarecido, como também responder a um questionário demográfico sobre idade, experiência com jogos e realidade virtual. De modo a calibrar o traje de captura de movimento baseado em IMU, os participantes caminharam alguns metros. A calibração foi repetida até que o software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Xsens</a:t>
            </a:r>
            <a:r>
              <a:rPr lang="pt-PT" sz="1800" kern="100">
                <a:effectLst/>
                <a:latin typeface="Calibri" panose="020F0502020204030204" pitchFamily="34" charset="0"/>
                <a:ea typeface="Aptos" panose="020B0004020202020204" pitchFamily="34" charset="0"/>
                <a:cs typeface="Times New Roman" panose="02020603050405020304" pitchFamily="18" charset="0"/>
              </a:rPr>
              <a:t> (MVN </a:t>
            </a:r>
            <a:r>
              <a:rPr lang="pt-PT" sz="1800" kern="100" err="1">
                <a:effectLst/>
                <a:latin typeface="Calibri" panose="020F0502020204030204" pitchFamily="34" charset="0"/>
                <a:ea typeface="Aptos" panose="020B0004020202020204" pitchFamily="34" charset="0"/>
                <a:cs typeface="Times New Roman" panose="02020603050405020304" pitchFamily="18" charset="0"/>
              </a:rPr>
              <a:t>Animate</a:t>
            </a:r>
            <a:r>
              <a:rPr lang="pt-PT" sz="1800" kern="100">
                <a:effectLst/>
                <a:latin typeface="Calibri" panose="020F0502020204030204" pitchFamily="34" charset="0"/>
                <a:ea typeface="Aptos" panose="020B0004020202020204" pitchFamily="34" charset="0"/>
                <a:cs typeface="Times New Roman" panose="02020603050405020304" pitchFamily="18" charset="0"/>
              </a:rPr>
              <a:t> Pro) a classificasse como "Boa" (entre "Boa", "Aceitável" e "Má"). O experimentador também validou visualmente se a pose do participante correspondia à do avatar.</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8</a:t>
            </a:fld>
            <a:endParaRPr lang="pt-PT"/>
          </a:p>
        </p:txBody>
      </p:sp>
    </p:spTree>
    <p:extLst>
      <p:ext uri="{BB962C8B-B14F-4D97-AF65-F5344CB8AC3E}">
        <p14:creationId xmlns:p14="http://schemas.microsoft.com/office/powerpoint/2010/main" val="671902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Principais medidas utilizadas no estudo incluíram:</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Distância de Jaccard (JD): Mediu a sobreposição entre poses observadas e poses alvo.</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Erro Angular Médio por Peça (MPPAE): Avaliou a exatidão da pose em partes específicas do corpo.</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Métricas de Desempenho da Tarefa: Incluíram tempo de conclusão, colisões não intencionais e precisão da pose.</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Questionário de Sensação de Incorporação: Avaliou as perceções de agência, propriedade e mudança em relação ao corpo virtual.</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Aft>
                <a:spcPts val="800"/>
              </a:spcAft>
            </a:pPr>
            <a:r>
              <a:rPr lang="pt-PT" sz="1800" kern="100">
                <a:effectLst/>
                <a:latin typeface="Calibri" panose="020F0502020204030204" pitchFamily="34" charset="0"/>
                <a:ea typeface="Aptos" panose="020B0004020202020204" pitchFamily="34" charset="0"/>
                <a:cs typeface="Times New Roman" panose="02020603050405020304" pitchFamily="18" charset="0"/>
              </a:rPr>
              <a:t>Estas medidas foram essenciais para avaliar quantitativamente o desempenho e qualitativamente a Sensação de Incorporação, proporcionando uma análise abrangente do impacto da fidelidade da animação nas interações do utilizador num ambiente virtual.</a:t>
            </a:r>
            <a:endParaRPr lang="pt-PT" sz="1800" kern="100">
              <a:effectLst/>
              <a:latin typeface="Aptos" panose="020B0004020202020204" pitchFamily="34" charset="0"/>
              <a:ea typeface="Aptos" panose="020B0004020202020204" pitchFamily="34" charset="0"/>
              <a:cs typeface="Times New Roman" panose="02020603050405020304" pitchFamily="18" charset="0"/>
            </a:endParaRPr>
          </a:p>
          <a:p>
            <a:endParaRPr lang="pt-PT"/>
          </a:p>
        </p:txBody>
      </p:sp>
      <p:sp>
        <p:nvSpPr>
          <p:cNvPr id="4" name="Marcador de Posição do Número do Diapositivo 3"/>
          <p:cNvSpPr>
            <a:spLocks noGrp="1"/>
          </p:cNvSpPr>
          <p:nvPr>
            <p:ph type="sldNum" sz="quarter" idx="5"/>
          </p:nvPr>
        </p:nvSpPr>
        <p:spPr/>
        <p:txBody>
          <a:bodyPr/>
          <a:lstStyle/>
          <a:p>
            <a:fld id="{A96966D2-9D8A-478D-9E05-D935778E1EC4}" type="slidenum">
              <a:rPr lang="pt-PT" smtClean="0"/>
              <a:t>9</a:t>
            </a:fld>
            <a:endParaRPr lang="pt-PT"/>
          </a:p>
        </p:txBody>
      </p:sp>
    </p:spTree>
    <p:extLst>
      <p:ext uri="{BB962C8B-B14F-4D97-AF65-F5344CB8AC3E}">
        <p14:creationId xmlns:p14="http://schemas.microsoft.com/office/powerpoint/2010/main" val="3130332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93259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41066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451966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1107190" y="1588342"/>
            <a:ext cx="994351" cy="61101"/>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7" name="Google Shape;47;p4"/>
          <p:cNvSpPr txBox="1">
            <a:spLocks noGrp="1"/>
          </p:cNvSpPr>
          <p:nvPr>
            <p:ph type="title"/>
          </p:nvPr>
        </p:nvSpPr>
        <p:spPr>
          <a:xfrm>
            <a:off x="972600" y="1763267"/>
            <a:ext cx="10251200" cy="2024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4000">
                <a:solidFill>
                  <a:schemeClr val="lt1"/>
                </a:solidFill>
              </a:defRPr>
            </a:lvl1pPr>
            <a:lvl2pPr lvl="1">
              <a:spcBef>
                <a:spcPts val="0"/>
              </a:spcBef>
              <a:spcAft>
                <a:spcPts val="0"/>
              </a:spcAft>
              <a:buClr>
                <a:schemeClr val="lt1"/>
              </a:buClr>
              <a:buSzPts val="3000"/>
              <a:buNone/>
              <a:defRPr sz="4000">
                <a:solidFill>
                  <a:schemeClr val="lt1"/>
                </a:solidFill>
              </a:defRPr>
            </a:lvl2pPr>
            <a:lvl3pPr lvl="2">
              <a:spcBef>
                <a:spcPts val="0"/>
              </a:spcBef>
              <a:spcAft>
                <a:spcPts val="0"/>
              </a:spcAft>
              <a:buClr>
                <a:schemeClr val="lt1"/>
              </a:buClr>
              <a:buSzPts val="3000"/>
              <a:buNone/>
              <a:defRPr sz="4000">
                <a:solidFill>
                  <a:schemeClr val="lt1"/>
                </a:solidFill>
              </a:defRPr>
            </a:lvl3pPr>
            <a:lvl4pPr lvl="3">
              <a:spcBef>
                <a:spcPts val="0"/>
              </a:spcBef>
              <a:spcAft>
                <a:spcPts val="0"/>
              </a:spcAft>
              <a:buClr>
                <a:schemeClr val="lt1"/>
              </a:buClr>
              <a:buSzPts val="3000"/>
              <a:buNone/>
              <a:defRPr sz="4000">
                <a:solidFill>
                  <a:schemeClr val="lt1"/>
                </a:solidFill>
              </a:defRPr>
            </a:lvl4pPr>
            <a:lvl5pPr lvl="4">
              <a:spcBef>
                <a:spcPts val="0"/>
              </a:spcBef>
              <a:spcAft>
                <a:spcPts val="0"/>
              </a:spcAft>
              <a:buClr>
                <a:schemeClr val="lt1"/>
              </a:buClr>
              <a:buSzPts val="3000"/>
              <a:buNone/>
              <a:defRPr sz="4000">
                <a:solidFill>
                  <a:schemeClr val="lt1"/>
                </a:solidFill>
              </a:defRPr>
            </a:lvl5pPr>
            <a:lvl6pPr lvl="5">
              <a:spcBef>
                <a:spcPts val="0"/>
              </a:spcBef>
              <a:spcAft>
                <a:spcPts val="0"/>
              </a:spcAft>
              <a:buClr>
                <a:schemeClr val="lt1"/>
              </a:buClr>
              <a:buSzPts val="3000"/>
              <a:buNone/>
              <a:defRPr sz="4000">
                <a:solidFill>
                  <a:schemeClr val="lt1"/>
                </a:solidFill>
              </a:defRPr>
            </a:lvl6pPr>
            <a:lvl7pPr lvl="6">
              <a:spcBef>
                <a:spcPts val="0"/>
              </a:spcBef>
              <a:spcAft>
                <a:spcPts val="0"/>
              </a:spcAft>
              <a:buClr>
                <a:schemeClr val="lt1"/>
              </a:buClr>
              <a:buSzPts val="3000"/>
              <a:buNone/>
              <a:defRPr sz="4000">
                <a:solidFill>
                  <a:schemeClr val="lt1"/>
                </a:solidFill>
              </a:defRPr>
            </a:lvl7pPr>
            <a:lvl8pPr lvl="7">
              <a:spcBef>
                <a:spcPts val="0"/>
              </a:spcBef>
              <a:spcAft>
                <a:spcPts val="0"/>
              </a:spcAft>
              <a:buClr>
                <a:schemeClr val="lt1"/>
              </a:buClr>
              <a:buSzPts val="3000"/>
              <a:buNone/>
              <a:defRPr sz="4000">
                <a:solidFill>
                  <a:schemeClr val="lt1"/>
                </a:solidFill>
              </a:defRPr>
            </a:lvl8pPr>
            <a:lvl9pPr lvl="8">
              <a:spcBef>
                <a:spcPts val="0"/>
              </a:spcBef>
              <a:spcAft>
                <a:spcPts val="0"/>
              </a:spcAft>
              <a:buClr>
                <a:schemeClr val="lt1"/>
              </a:buClr>
              <a:buSzPts val="3000"/>
              <a:buNone/>
              <a:defRPr sz="4000">
                <a:solidFill>
                  <a:schemeClr val="lt1"/>
                </a:solidFill>
              </a:defRPr>
            </a:lvl9pPr>
          </a:lstStyle>
          <a:p>
            <a:endParaRPr/>
          </a:p>
        </p:txBody>
      </p:sp>
      <p:sp>
        <p:nvSpPr>
          <p:cNvPr id="48" name="Google Shape;48;p4"/>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pt-PT" smtClean="0"/>
              <a:pPr/>
              <a:t>‹#›</a:t>
            </a:fld>
            <a:endParaRPr lang="pt-PT"/>
          </a:p>
        </p:txBody>
      </p:sp>
    </p:spTree>
    <p:extLst>
      <p:ext uri="{BB962C8B-B14F-4D97-AF65-F5344CB8AC3E}">
        <p14:creationId xmlns:p14="http://schemas.microsoft.com/office/powerpoint/2010/main" val="1321932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19832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27367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12345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94992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6936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03965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19886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59592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89277968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4.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6.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FAD93B-A69F-0E76-767B-A9BD7989A92D}"/>
              </a:ext>
            </a:extLst>
          </p:cNvPr>
          <p:cNvSpPr>
            <a:spLocks noGrp="1"/>
          </p:cNvSpPr>
          <p:nvPr>
            <p:ph type="ctrTitle"/>
          </p:nvPr>
        </p:nvSpPr>
        <p:spPr>
          <a:xfrm>
            <a:off x="2066728" y="1295302"/>
            <a:ext cx="8058539" cy="1909763"/>
          </a:xfrm>
        </p:spPr>
        <p:txBody>
          <a:bodyPr>
            <a:noAutofit/>
          </a:bodyPr>
          <a:lstStyle/>
          <a:p>
            <a:r>
              <a:rPr lang="en-US" sz="4400"/>
              <a:t>“Animation Fidelity in Self-Avatars: Impact on User Performance </a:t>
            </a:r>
            <a:br>
              <a:rPr lang="en-US" sz="4400"/>
            </a:br>
            <a:r>
              <a:rPr lang="en-US" sz="4400"/>
              <a:t>and Sense of Agency”</a:t>
            </a:r>
            <a:endParaRPr lang="pt-PT" sz="4400"/>
          </a:p>
        </p:txBody>
      </p:sp>
      <p:sp>
        <p:nvSpPr>
          <p:cNvPr id="3" name="Subtítulo 2">
            <a:extLst>
              <a:ext uri="{FF2B5EF4-FFF2-40B4-BE49-F238E27FC236}">
                <a16:creationId xmlns:a16="http://schemas.microsoft.com/office/drawing/2014/main" id="{EFDFBD9A-AFBC-2F5A-1A85-C5A2B4DF3242}"/>
              </a:ext>
            </a:extLst>
          </p:cNvPr>
          <p:cNvSpPr>
            <a:spLocks noGrp="1"/>
          </p:cNvSpPr>
          <p:nvPr>
            <p:ph type="subTitle" idx="1"/>
          </p:nvPr>
        </p:nvSpPr>
        <p:spPr>
          <a:xfrm>
            <a:off x="4016825" y="3652936"/>
            <a:ext cx="4158343" cy="997453"/>
          </a:xfrm>
        </p:spPr>
        <p:txBody>
          <a:bodyPr wrap="square">
            <a:spAutoFit/>
          </a:bodyPr>
          <a:lstStyle/>
          <a:p>
            <a:r>
              <a:rPr lang="es-ES" sz="1400"/>
              <a:t>Haoran Yun, Jose Luis Ponton, Carlos Andujar, Nuria Pelechano</a:t>
            </a:r>
          </a:p>
          <a:p>
            <a:r>
              <a:rPr lang="en-US" sz="1400"/>
              <a:t>2023 IEEE Conference Virtual Reality and 3D User Interfaces (VR), Shanghai, China, 2023, pp. 286-296</a:t>
            </a:r>
            <a:endParaRPr lang="es-ES" sz="1400"/>
          </a:p>
        </p:txBody>
      </p:sp>
      <p:sp>
        <p:nvSpPr>
          <p:cNvPr id="4" name="CaixaDeTexto 3">
            <a:extLst>
              <a:ext uri="{FF2B5EF4-FFF2-40B4-BE49-F238E27FC236}">
                <a16:creationId xmlns:a16="http://schemas.microsoft.com/office/drawing/2014/main" id="{12BA2ABE-6AB6-FEAE-6BA6-E99846E6EDD7}"/>
              </a:ext>
            </a:extLst>
          </p:cNvPr>
          <p:cNvSpPr txBox="1"/>
          <p:nvPr/>
        </p:nvSpPr>
        <p:spPr>
          <a:xfrm>
            <a:off x="363896" y="5854291"/>
            <a:ext cx="3153745" cy="954107"/>
          </a:xfrm>
          <a:prstGeom prst="rect">
            <a:avLst/>
          </a:prstGeom>
          <a:noFill/>
        </p:spPr>
        <p:txBody>
          <a:bodyPr wrap="square" rtlCol="0">
            <a:spAutoFit/>
          </a:bodyPr>
          <a:lstStyle/>
          <a:p>
            <a:pPr algn="just"/>
            <a:r>
              <a:rPr lang="pt-PT" sz="1400"/>
              <a:t>IHC – Interação Humano-Computador</a:t>
            </a:r>
          </a:p>
          <a:p>
            <a:pPr algn="just"/>
            <a:r>
              <a:rPr lang="pt-PT" sz="1400"/>
              <a:t>Guilherme Santos, 107961</a:t>
            </a:r>
          </a:p>
          <a:p>
            <a:pPr algn="just"/>
            <a:r>
              <a:rPr lang="pt-PT" sz="1400"/>
              <a:t>João Gaspar, 107708</a:t>
            </a:r>
          </a:p>
          <a:p>
            <a:pPr algn="just"/>
            <a:endParaRPr lang="pt-PT" sz="1400"/>
          </a:p>
        </p:txBody>
      </p:sp>
      <p:sp>
        <p:nvSpPr>
          <p:cNvPr id="5" name="CaixaDeTexto 4">
            <a:extLst>
              <a:ext uri="{FF2B5EF4-FFF2-40B4-BE49-F238E27FC236}">
                <a16:creationId xmlns:a16="http://schemas.microsoft.com/office/drawing/2014/main" id="{7E72778D-5333-264E-6089-70E42975494F}"/>
              </a:ext>
            </a:extLst>
          </p:cNvPr>
          <p:cNvSpPr txBox="1"/>
          <p:nvPr/>
        </p:nvSpPr>
        <p:spPr>
          <a:xfrm>
            <a:off x="8758332" y="5854290"/>
            <a:ext cx="3069772" cy="954107"/>
          </a:xfrm>
          <a:prstGeom prst="rect">
            <a:avLst/>
          </a:prstGeom>
          <a:noFill/>
        </p:spPr>
        <p:txBody>
          <a:bodyPr wrap="square" rtlCol="0">
            <a:spAutoFit/>
          </a:bodyPr>
          <a:lstStyle/>
          <a:p>
            <a:pPr algn="r"/>
            <a:r>
              <a:rPr lang="pt-PT" sz="1400"/>
              <a:t>LECI – Licenciatura em Engenharia de Computadores e Informática</a:t>
            </a:r>
          </a:p>
          <a:p>
            <a:pPr algn="r"/>
            <a:r>
              <a:rPr lang="pt-PT" sz="1400"/>
              <a:t>06 de março de 2024</a:t>
            </a:r>
          </a:p>
          <a:p>
            <a:pPr algn="r"/>
            <a:endParaRPr lang="pt-PT" sz="1400"/>
          </a:p>
        </p:txBody>
      </p:sp>
    </p:spTree>
    <p:extLst>
      <p:ext uri="{BB962C8B-B14F-4D97-AF65-F5344CB8AC3E}">
        <p14:creationId xmlns:p14="http://schemas.microsoft.com/office/powerpoint/2010/main" val="470268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610054"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a:t>
            </a:r>
          </a:p>
          <a:p>
            <a:r>
              <a:rPr lang="en-US" sz="4400">
                <a:solidFill>
                  <a:schemeClr val="bg1"/>
                </a:solidFill>
                <a:ea typeface="+mj-lt"/>
                <a:cs typeface="+mj-lt"/>
              </a:rPr>
              <a:t>Hypotheses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10</a:t>
            </a:fld>
            <a:endParaRPr lang="en-US" sz="1400">
              <a:solidFill>
                <a:schemeClr val="bg1"/>
              </a:solidFill>
            </a:endParaRPr>
          </a:p>
        </p:txBody>
      </p:sp>
      <p:sp>
        <p:nvSpPr>
          <p:cNvPr id="10" name="CaixaDeTexto 9">
            <a:extLst>
              <a:ext uri="{FF2B5EF4-FFF2-40B4-BE49-F238E27FC236}">
                <a16:creationId xmlns:a16="http://schemas.microsoft.com/office/drawing/2014/main" id="{43AE9BE0-D50A-4D07-ACC0-36649E193166}"/>
              </a:ext>
            </a:extLst>
          </p:cNvPr>
          <p:cNvSpPr txBox="1"/>
          <p:nvPr/>
        </p:nvSpPr>
        <p:spPr>
          <a:xfrm>
            <a:off x="6787391" y="473225"/>
            <a:ext cx="4713208" cy="6001643"/>
          </a:xfrm>
          <a:prstGeom prst="rect">
            <a:avLst/>
          </a:prstGeom>
          <a:noFill/>
        </p:spPr>
        <p:txBody>
          <a:bodyPr wrap="square" lIns="91440" tIns="45720" rIns="91440" bIns="45720" rtlCol="0" anchor="t">
            <a:spAutoFit/>
          </a:bodyPr>
          <a:lstStyle/>
          <a:p>
            <a:pPr marL="457200" indent="-457200" algn="just">
              <a:buFontTx/>
              <a:buChar char="-"/>
            </a:pPr>
            <a:r>
              <a:rPr lang="en-US" sz="2400">
                <a:solidFill>
                  <a:schemeClr val="bg2">
                    <a:lumMod val="25000"/>
                  </a:schemeClr>
                </a:solidFill>
              </a:rPr>
              <a:t>H1: Animation fidelity impacts performance of the user in step-over spikes and pick-and-place (tasks that require precise interaction with the environment), in terms of unintended collisions and completion time;</a:t>
            </a:r>
          </a:p>
          <a:p>
            <a:pPr marL="457200" indent="-457200" algn="just">
              <a:buFontTx/>
              <a:buChar char="-"/>
            </a:pPr>
            <a:endParaRPr lang="en-US" sz="2400">
              <a:solidFill>
                <a:schemeClr val="bg2">
                  <a:lumMod val="25000"/>
                </a:schemeClr>
              </a:solidFill>
            </a:endParaRPr>
          </a:p>
          <a:p>
            <a:pPr marL="457200" indent="-457200" algn="just">
              <a:buFontTx/>
              <a:buChar char="-"/>
            </a:pPr>
            <a:r>
              <a:rPr lang="en-US" sz="2400">
                <a:solidFill>
                  <a:schemeClr val="bg2">
                    <a:lumMod val="25000"/>
                  </a:schemeClr>
                </a:solidFill>
              </a:rPr>
              <a:t>H2: Animation fidelity impacts performance in copy-pose task, which requires accuracy in the body pose;</a:t>
            </a:r>
          </a:p>
          <a:p>
            <a:pPr marL="457200" indent="-457200" algn="just">
              <a:buFontTx/>
              <a:buChar char="-"/>
            </a:pPr>
            <a:endParaRPr lang="en-US" sz="2400">
              <a:solidFill>
                <a:schemeClr val="bg2">
                  <a:lumMod val="25000"/>
                </a:schemeClr>
              </a:solidFill>
            </a:endParaRPr>
          </a:p>
          <a:p>
            <a:pPr marL="457200" indent="-457200" algn="just">
              <a:buFontTx/>
              <a:buChar char="-"/>
            </a:pPr>
            <a:r>
              <a:rPr lang="en-US" sz="2400">
                <a:solidFill>
                  <a:schemeClr val="bg2">
                    <a:lumMod val="25000"/>
                  </a:schemeClr>
                </a:solidFill>
              </a:rPr>
              <a:t>H3: Animation fidelity affects the </a:t>
            </a:r>
            <a:r>
              <a:rPr lang="en-US" sz="2400" err="1">
                <a:solidFill>
                  <a:schemeClr val="bg2">
                    <a:lumMod val="25000"/>
                  </a:schemeClr>
                </a:solidFill>
              </a:rPr>
              <a:t>SoE</a:t>
            </a:r>
            <a:r>
              <a:rPr lang="en-US" sz="2400">
                <a:solidFill>
                  <a:schemeClr val="bg2">
                    <a:lumMod val="25000"/>
                  </a:schemeClr>
                </a:solidFill>
              </a:rPr>
              <a:t>.</a:t>
            </a:r>
          </a:p>
        </p:txBody>
      </p:sp>
    </p:spTree>
    <p:extLst>
      <p:ext uri="{BB962C8B-B14F-4D97-AF65-F5344CB8AC3E}">
        <p14:creationId xmlns:p14="http://schemas.microsoft.com/office/powerpoint/2010/main" val="3843244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081182"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400">
                <a:solidFill>
                  <a:schemeClr val="bg1"/>
                </a:solidFill>
                <a:ea typeface="+mj-lt"/>
                <a:cs typeface="+mj-lt"/>
              </a:rPr>
              <a:t>4 – </a:t>
            </a:r>
            <a:r>
              <a:rPr lang="pt-PT" sz="4400" err="1">
                <a:solidFill>
                  <a:schemeClr val="bg1"/>
                </a:solidFill>
                <a:ea typeface="+mj-lt"/>
                <a:cs typeface="+mj-lt"/>
              </a:rPr>
              <a:t>Results</a:t>
            </a:r>
            <a:r>
              <a:rPr lang="pt-PT" sz="4400">
                <a:solidFill>
                  <a:schemeClr val="bg1"/>
                </a:solidFill>
                <a:ea typeface="+mj-lt"/>
                <a:cs typeface="+mj-lt"/>
              </a:rPr>
              <a:t>: User performance </a:t>
            </a:r>
            <a:r>
              <a:rPr lang="pt-PT" sz="4400" err="1">
                <a:solidFill>
                  <a:schemeClr val="bg1"/>
                </a:solidFill>
                <a:ea typeface="+mj-lt"/>
                <a:cs typeface="+mj-lt"/>
              </a:rPr>
              <a:t>on</a:t>
            </a:r>
            <a:r>
              <a:rPr lang="pt-PT" sz="4400">
                <a:solidFill>
                  <a:schemeClr val="bg1"/>
                </a:solidFill>
                <a:ea typeface="+mj-lt"/>
                <a:cs typeface="+mj-lt"/>
              </a:rPr>
              <a:t> </a:t>
            </a:r>
            <a:r>
              <a:rPr lang="pt-PT" sz="4400" err="1">
                <a:solidFill>
                  <a:schemeClr val="bg1"/>
                </a:solidFill>
                <a:ea typeface="+mj-lt"/>
                <a:cs typeface="+mj-lt"/>
              </a:rPr>
              <a:t>interaction</a:t>
            </a:r>
            <a:r>
              <a:rPr lang="pt-PT" sz="4400">
                <a:solidFill>
                  <a:schemeClr val="bg1"/>
                </a:solidFill>
                <a:ea typeface="+mj-lt"/>
                <a:cs typeface="+mj-lt"/>
              </a:rPr>
              <a:t> </a:t>
            </a:r>
            <a:r>
              <a:rPr lang="pt-PT" sz="4400" err="1">
                <a:solidFill>
                  <a:schemeClr val="bg1"/>
                </a:solidFill>
                <a:ea typeface="+mj-lt"/>
                <a:cs typeface="+mj-lt"/>
              </a:rPr>
              <a:t>tasks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11</a:t>
            </a:fld>
            <a:endParaRPr lang="en-US" sz="1400">
              <a:solidFill>
                <a:schemeClr val="bg1"/>
              </a:solidFill>
            </a:endParaRPr>
          </a:p>
        </p:txBody>
      </p:sp>
      <p:sp>
        <p:nvSpPr>
          <p:cNvPr id="2" name="Retângulo 1">
            <a:extLst>
              <a:ext uri="{FF2B5EF4-FFF2-40B4-BE49-F238E27FC236}">
                <a16:creationId xmlns:a16="http://schemas.microsoft.com/office/drawing/2014/main" id="{7CCCA6BC-9F2D-4540-B998-5BD619DE4F65}"/>
              </a:ext>
            </a:extLst>
          </p:cNvPr>
          <p:cNvSpPr/>
          <p:nvPr/>
        </p:nvSpPr>
        <p:spPr>
          <a:xfrm>
            <a:off x="5207934" y="0"/>
            <a:ext cx="888066"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8" name="Content Placeholder 2" descr="A table with numbers and symbols&#10;&#10;Description automatically generated">
            <a:extLst>
              <a:ext uri="{FF2B5EF4-FFF2-40B4-BE49-F238E27FC236}">
                <a16:creationId xmlns:a16="http://schemas.microsoft.com/office/drawing/2014/main" id="{6E5EC670-02D3-4390-A1E1-2E2C7ED8E39B}"/>
              </a:ext>
            </a:extLst>
          </p:cNvPr>
          <p:cNvPicPr>
            <a:picLocks noChangeAspect="1"/>
          </p:cNvPicPr>
          <p:nvPr/>
        </p:nvPicPr>
        <p:blipFill>
          <a:blip r:embed="rId3"/>
          <a:stretch>
            <a:fillRect/>
          </a:stretch>
        </p:blipFill>
        <p:spPr>
          <a:xfrm>
            <a:off x="5660011" y="491613"/>
            <a:ext cx="6076360" cy="2388510"/>
          </a:xfrm>
          <a:prstGeom prst="rect">
            <a:avLst/>
          </a:prstGeom>
        </p:spPr>
      </p:pic>
      <p:pic>
        <p:nvPicPr>
          <p:cNvPr id="12" name="Picture 5">
            <a:extLst>
              <a:ext uri="{FF2B5EF4-FFF2-40B4-BE49-F238E27FC236}">
                <a16:creationId xmlns:a16="http://schemas.microsoft.com/office/drawing/2014/main" id="{3C9BDBE4-11F2-456E-95DE-12DDB1A990F7}"/>
              </a:ext>
            </a:extLst>
          </p:cNvPr>
          <p:cNvPicPr>
            <a:picLocks noChangeAspect="1"/>
          </p:cNvPicPr>
          <p:nvPr/>
        </p:nvPicPr>
        <p:blipFill>
          <a:blip r:embed="rId4"/>
          <a:stretch>
            <a:fillRect/>
          </a:stretch>
        </p:blipFill>
        <p:spPr>
          <a:xfrm>
            <a:off x="5336432" y="3120051"/>
            <a:ext cx="6723518" cy="3246336"/>
          </a:xfrm>
          <a:prstGeom prst="rect">
            <a:avLst/>
          </a:prstGeom>
        </p:spPr>
      </p:pic>
    </p:spTree>
    <p:extLst>
      <p:ext uri="{BB962C8B-B14F-4D97-AF65-F5344CB8AC3E}">
        <p14:creationId xmlns:p14="http://schemas.microsoft.com/office/powerpoint/2010/main" val="1330051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081182"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400">
                <a:solidFill>
                  <a:schemeClr val="bg1"/>
                </a:solidFill>
                <a:ea typeface="+mj-lt"/>
                <a:cs typeface="+mj-lt"/>
              </a:rPr>
              <a:t>4 – </a:t>
            </a:r>
            <a:r>
              <a:rPr lang="pt-PT" sz="4400" err="1">
                <a:solidFill>
                  <a:schemeClr val="bg1"/>
                </a:solidFill>
                <a:ea typeface="+mj-lt"/>
                <a:cs typeface="+mj-lt"/>
              </a:rPr>
              <a:t>Results</a:t>
            </a:r>
            <a:r>
              <a:rPr lang="pt-PT" sz="4400">
                <a:solidFill>
                  <a:schemeClr val="bg1"/>
                </a:solidFill>
                <a:ea typeface="+mj-lt"/>
                <a:cs typeface="+mj-lt"/>
              </a:rPr>
              <a:t>: User performance </a:t>
            </a:r>
            <a:r>
              <a:rPr lang="pt-PT" sz="4400" err="1">
                <a:solidFill>
                  <a:schemeClr val="bg1"/>
                </a:solidFill>
                <a:ea typeface="+mj-lt"/>
                <a:cs typeface="+mj-lt"/>
              </a:rPr>
              <a:t>on</a:t>
            </a:r>
            <a:r>
              <a:rPr lang="pt-PT" sz="4400">
                <a:solidFill>
                  <a:schemeClr val="bg1"/>
                </a:solidFill>
                <a:ea typeface="+mj-lt"/>
                <a:cs typeface="+mj-lt"/>
              </a:rPr>
              <a:t> pose-</a:t>
            </a:r>
            <a:r>
              <a:rPr lang="pt-PT" sz="4400" err="1">
                <a:solidFill>
                  <a:schemeClr val="bg1"/>
                </a:solidFill>
                <a:ea typeface="+mj-lt"/>
                <a:cs typeface="+mj-lt"/>
              </a:rPr>
              <a:t>related</a:t>
            </a:r>
            <a:r>
              <a:rPr lang="pt-PT" sz="4400">
                <a:solidFill>
                  <a:schemeClr val="bg1"/>
                </a:solidFill>
                <a:ea typeface="+mj-lt"/>
                <a:cs typeface="+mj-lt"/>
              </a:rPr>
              <a:t> </a:t>
            </a:r>
            <a:r>
              <a:rPr lang="pt-PT" sz="4400" err="1">
                <a:solidFill>
                  <a:schemeClr val="bg1"/>
                </a:solidFill>
                <a:ea typeface="+mj-lt"/>
                <a:cs typeface="+mj-lt"/>
              </a:rPr>
              <a:t>tasks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12</a:t>
            </a:fld>
            <a:endParaRPr lang="en-US" sz="1400">
              <a:solidFill>
                <a:schemeClr val="bg1"/>
              </a:solidFill>
            </a:endParaRPr>
          </a:p>
        </p:txBody>
      </p:sp>
      <p:sp>
        <p:nvSpPr>
          <p:cNvPr id="2" name="Retângulo 1">
            <a:extLst>
              <a:ext uri="{FF2B5EF4-FFF2-40B4-BE49-F238E27FC236}">
                <a16:creationId xmlns:a16="http://schemas.microsoft.com/office/drawing/2014/main" id="{7CCCA6BC-9F2D-4540-B998-5BD619DE4F65}"/>
              </a:ext>
            </a:extLst>
          </p:cNvPr>
          <p:cNvSpPr/>
          <p:nvPr/>
        </p:nvSpPr>
        <p:spPr>
          <a:xfrm>
            <a:off x="5207934" y="0"/>
            <a:ext cx="888066"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0" name="Content Placeholder 7" descr="A table of numbers and symbols&#10;&#10;Description automatically generated">
            <a:extLst>
              <a:ext uri="{FF2B5EF4-FFF2-40B4-BE49-F238E27FC236}">
                <a16:creationId xmlns:a16="http://schemas.microsoft.com/office/drawing/2014/main" id="{C5853515-D115-4532-8D29-F69FF2735F6D}"/>
              </a:ext>
            </a:extLst>
          </p:cNvPr>
          <p:cNvPicPr>
            <a:picLocks noChangeAspect="1"/>
          </p:cNvPicPr>
          <p:nvPr/>
        </p:nvPicPr>
        <p:blipFill>
          <a:blip r:embed="rId3"/>
          <a:stretch>
            <a:fillRect/>
          </a:stretch>
        </p:blipFill>
        <p:spPr>
          <a:xfrm>
            <a:off x="5758399" y="771958"/>
            <a:ext cx="5910508" cy="2687454"/>
          </a:xfrm>
          <a:prstGeom prst="rect">
            <a:avLst/>
          </a:prstGeom>
        </p:spPr>
      </p:pic>
      <p:pic>
        <p:nvPicPr>
          <p:cNvPr id="13" name="Picture 8">
            <a:extLst>
              <a:ext uri="{FF2B5EF4-FFF2-40B4-BE49-F238E27FC236}">
                <a16:creationId xmlns:a16="http://schemas.microsoft.com/office/drawing/2014/main" id="{64992891-F8FD-4ABE-82D2-FB0829D592C5}"/>
              </a:ext>
            </a:extLst>
          </p:cNvPr>
          <p:cNvPicPr>
            <a:picLocks noChangeAspect="1"/>
          </p:cNvPicPr>
          <p:nvPr/>
        </p:nvPicPr>
        <p:blipFill>
          <a:blip r:embed="rId4"/>
          <a:stretch>
            <a:fillRect/>
          </a:stretch>
        </p:blipFill>
        <p:spPr>
          <a:xfrm>
            <a:off x="5339645" y="4084698"/>
            <a:ext cx="6748016" cy="2001344"/>
          </a:xfrm>
          <a:prstGeom prst="rect">
            <a:avLst/>
          </a:prstGeom>
        </p:spPr>
      </p:pic>
    </p:spTree>
    <p:extLst>
      <p:ext uri="{BB962C8B-B14F-4D97-AF65-F5344CB8AC3E}">
        <p14:creationId xmlns:p14="http://schemas.microsoft.com/office/powerpoint/2010/main" val="2732190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081182"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400">
                <a:solidFill>
                  <a:schemeClr val="bg1"/>
                </a:solidFill>
                <a:ea typeface="+mj-lt"/>
                <a:cs typeface="+mj-lt"/>
              </a:rPr>
              <a:t>4 – </a:t>
            </a:r>
            <a:r>
              <a:rPr lang="pt-PT" sz="4400" err="1">
                <a:solidFill>
                  <a:schemeClr val="bg1"/>
                </a:solidFill>
                <a:ea typeface="+mj-lt"/>
                <a:cs typeface="+mj-lt"/>
              </a:rPr>
              <a:t>Results</a:t>
            </a:r>
            <a:r>
              <a:rPr lang="pt-PT" sz="4400">
                <a:solidFill>
                  <a:schemeClr val="bg1"/>
                </a:solidFill>
                <a:ea typeface="+mj-lt"/>
                <a:cs typeface="+mj-lt"/>
              </a:rPr>
              <a:t>: </a:t>
            </a:r>
            <a:r>
              <a:rPr lang="pt-PT" sz="4400" err="1">
                <a:solidFill>
                  <a:schemeClr val="bg1"/>
                </a:solidFill>
                <a:ea typeface="+mj-lt"/>
                <a:cs typeface="+mj-lt"/>
              </a:rPr>
              <a:t>Questionnaire</a:t>
            </a:r>
            <a:r>
              <a:rPr lang="pt-PT" sz="4400">
                <a:solidFill>
                  <a:schemeClr val="bg1"/>
                </a:solidFill>
                <a:ea typeface="+mj-lt"/>
                <a:cs typeface="+mj-lt"/>
              </a:rPr>
              <a:t> </a:t>
            </a:r>
            <a:r>
              <a:rPr lang="pt-PT" sz="4400" err="1">
                <a:solidFill>
                  <a:schemeClr val="bg1"/>
                </a:solidFill>
                <a:ea typeface="+mj-lt"/>
                <a:cs typeface="+mj-lt"/>
              </a:rPr>
              <a:t>results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13</a:t>
            </a:fld>
            <a:endParaRPr lang="en-US" sz="1400">
              <a:solidFill>
                <a:schemeClr val="bg1"/>
              </a:solidFill>
            </a:endParaRPr>
          </a:p>
        </p:txBody>
      </p:sp>
      <p:sp>
        <p:nvSpPr>
          <p:cNvPr id="2" name="Retângulo 1">
            <a:extLst>
              <a:ext uri="{FF2B5EF4-FFF2-40B4-BE49-F238E27FC236}">
                <a16:creationId xmlns:a16="http://schemas.microsoft.com/office/drawing/2014/main" id="{7CCCA6BC-9F2D-4540-B998-5BD619DE4F65}"/>
              </a:ext>
            </a:extLst>
          </p:cNvPr>
          <p:cNvSpPr/>
          <p:nvPr/>
        </p:nvSpPr>
        <p:spPr>
          <a:xfrm>
            <a:off x="5207934" y="0"/>
            <a:ext cx="888066"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12" name="Content Placeholder 6" descr="A diagram of a questionnaire&#10;&#10;Description automatically generated">
            <a:extLst>
              <a:ext uri="{FF2B5EF4-FFF2-40B4-BE49-F238E27FC236}">
                <a16:creationId xmlns:a16="http://schemas.microsoft.com/office/drawing/2014/main" id="{1F435850-3254-4F5F-9F5E-96EF481BAB6D}"/>
              </a:ext>
            </a:extLst>
          </p:cNvPr>
          <p:cNvPicPr>
            <a:picLocks noChangeAspect="1"/>
          </p:cNvPicPr>
          <p:nvPr/>
        </p:nvPicPr>
        <p:blipFill>
          <a:blip r:embed="rId3"/>
          <a:stretch>
            <a:fillRect/>
          </a:stretch>
        </p:blipFill>
        <p:spPr>
          <a:xfrm>
            <a:off x="5455035" y="3799704"/>
            <a:ext cx="6576098" cy="1930722"/>
          </a:xfrm>
          <a:prstGeom prst="rect">
            <a:avLst/>
          </a:prstGeom>
        </p:spPr>
      </p:pic>
      <p:pic>
        <p:nvPicPr>
          <p:cNvPr id="14" name="Picture 9" descr="A black and white text with numbers&#10;&#10;Description automatically generated">
            <a:extLst>
              <a:ext uri="{FF2B5EF4-FFF2-40B4-BE49-F238E27FC236}">
                <a16:creationId xmlns:a16="http://schemas.microsoft.com/office/drawing/2014/main" id="{7CFA6ABD-3A12-40EB-839A-78574ABA68AA}"/>
              </a:ext>
            </a:extLst>
          </p:cNvPr>
          <p:cNvPicPr>
            <a:picLocks noChangeAspect="1"/>
          </p:cNvPicPr>
          <p:nvPr/>
        </p:nvPicPr>
        <p:blipFill>
          <a:blip r:embed="rId4"/>
          <a:stretch>
            <a:fillRect/>
          </a:stretch>
        </p:blipFill>
        <p:spPr>
          <a:xfrm>
            <a:off x="5536703" y="1127574"/>
            <a:ext cx="6412762" cy="1271386"/>
          </a:xfrm>
          <a:prstGeom prst="rect">
            <a:avLst/>
          </a:prstGeom>
        </p:spPr>
      </p:pic>
    </p:spTree>
    <p:extLst>
      <p:ext uri="{BB962C8B-B14F-4D97-AF65-F5344CB8AC3E}">
        <p14:creationId xmlns:p14="http://schemas.microsoft.com/office/powerpoint/2010/main" val="2326926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6F00E8-9B76-48B3-8D3E-FE2558881A30}"/>
              </a:ext>
            </a:extLst>
          </p:cNvPr>
          <p:cNvSpPr>
            <a:spLocks noGrp="1"/>
          </p:cNvSpPr>
          <p:nvPr>
            <p:ph type="title"/>
          </p:nvPr>
        </p:nvSpPr>
        <p:spPr>
          <a:xfrm>
            <a:off x="1156851" y="637762"/>
            <a:ext cx="9888496" cy="900131"/>
          </a:xfrm>
        </p:spPr>
        <p:txBody>
          <a:bodyPr anchor="t">
            <a:normAutofit/>
          </a:bodyPr>
          <a:lstStyle/>
          <a:p>
            <a:r>
              <a:rPr lang="pt-PT">
                <a:solidFill>
                  <a:schemeClr val="bg1"/>
                </a:solidFill>
              </a:rPr>
              <a:t>5 - </a:t>
            </a:r>
            <a:r>
              <a:rPr lang="pt-PT" err="1">
                <a:solidFill>
                  <a:schemeClr val="bg1"/>
                </a:solidFill>
              </a:rPr>
              <a:t>Dicussion</a:t>
            </a:r>
            <a:endParaRPr lang="pt-PT">
              <a:solidFill>
                <a:schemeClr val="bg1"/>
              </a:solidFill>
            </a:endParaRPr>
          </a:p>
        </p:txBody>
      </p:sp>
      <p:sp>
        <p:nvSpPr>
          <p:cNvPr id="11" name="Rectangle 10">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Posição de Conteúdo 2">
            <a:extLst>
              <a:ext uri="{FF2B5EF4-FFF2-40B4-BE49-F238E27FC236}">
                <a16:creationId xmlns:a16="http://schemas.microsoft.com/office/drawing/2014/main" id="{141B0727-4BA6-4C95-8CF5-2725A2B8EB68}"/>
              </a:ext>
            </a:extLst>
          </p:cNvPr>
          <p:cNvSpPr>
            <a:spLocks noGrp="1"/>
          </p:cNvSpPr>
          <p:nvPr>
            <p:ph idx="1"/>
          </p:nvPr>
        </p:nvSpPr>
        <p:spPr>
          <a:xfrm>
            <a:off x="1155548" y="2217343"/>
            <a:ext cx="9880893" cy="3959619"/>
          </a:xfrm>
        </p:spPr>
        <p:txBody>
          <a:bodyPr>
            <a:normAutofit/>
          </a:bodyPr>
          <a:lstStyle/>
          <a:p>
            <a:pPr marL="0" indent="0" algn="just">
              <a:buNone/>
            </a:pPr>
            <a:r>
              <a:rPr lang="pt-PT" sz="2400" err="1">
                <a:solidFill>
                  <a:schemeClr val="bg2">
                    <a:lumMod val="25000"/>
                  </a:schemeClr>
                </a:solidFill>
              </a:rPr>
              <a:t>MoCap</a:t>
            </a:r>
            <a:r>
              <a:rPr lang="pt-PT" sz="2400">
                <a:solidFill>
                  <a:schemeClr val="bg2">
                    <a:lumMod val="25000"/>
                  </a:schemeClr>
                </a:solidFill>
              </a:rPr>
              <a:t> </a:t>
            </a:r>
            <a:r>
              <a:rPr lang="pt-PT" sz="2400" err="1">
                <a:solidFill>
                  <a:schemeClr val="bg2">
                    <a:lumMod val="25000"/>
                  </a:schemeClr>
                </a:solidFill>
              </a:rPr>
              <a:t>accuracy</a:t>
            </a:r>
            <a:r>
              <a:rPr lang="pt-PT" sz="2400">
                <a:solidFill>
                  <a:schemeClr val="bg2">
                    <a:lumMod val="25000"/>
                  </a:schemeClr>
                </a:solidFill>
              </a:rPr>
              <a:t>:</a:t>
            </a:r>
          </a:p>
          <a:p>
            <a:pPr algn="just">
              <a:buFontTx/>
              <a:buChar char="-"/>
            </a:pPr>
            <a:r>
              <a:rPr lang="pt-PT" sz="2400" err="1">
                <a:solidFill>
                  <a:schemeClr val="bg2">
                    <a:lumMod val="25000"/>
                  </a:schemeClr>
                </a:solidFill>
              </a:rPr>
              <a:t>Greater</a:t>
            </a:r>
            <a:r>
              <a:rPr lang="pt-PT" sz="2400">
                <a:solidFill>
                  <a:schemeClr val="bg2">
                    <a:lumMod val="25000"/>
                  </a:schemeClr>
                </a:solidFill>
              </a:rPr>
              <a:t> </a:t>
            </a:r>
            <a:r>
              <a:rPr lang="pt-PT" sz="2400" err="1">
                <a:solidFill>
                  <a:schemeClr val="bg2">
                    <a:lumMod val="25000"/>
                  </a:schemeClr>
                </a:solidFill>
              </a:rPr>
              <a:t>accuracy</a:t>
            </a:r>
            <a:r>
              <a:rPr lang="pt-PT" sz="2400">
                <a:solidFill>
                  <a:schemeClr val="bg2">
                    <a:lumMod val="25000"/>
                  </a:schemeClr>
                </a:solidFill>
              </a:rPr>
              <a:t> in </a:t>
            </a:r>
            <a:r>
              <a:rPr lang="pt-PT" sz="2400" err="1">
                <a:solidFill>
                  <a:schemeClr val="bg2">
                    <a:lumMod val="25000"/>
                  </a:schemeClr>
                </a:solidFill>
              </a:rPr>
              <a:t>representing</a:t>
            </a:r>
            <a:r>
              <a:rPr lang="pt-PT" sz="2400">
                <a:solidFill>
                  <a:schemeClr val="bg2">
                    <a:lumMod val="25000"/>
                  </a:schemeClr>
                </a:solidFill>
              </a:rPr>
              <a:t> </a:t>
            </a:r>
            <a:r>
              <a:rPr lang="pt-PT" sz="2400" err="1">
                <a:solidFill>
                  <a:schemeClr val="bg2">
                    <a:lumMod val="25000"/>
                  </a:schemeClr>
                </a:solidFill>
              </a:rPr>
              <a:t>human</a:t>
            </a:r>
            <a:r>
              <a:rPr lang="pt-PT" sz="2400">
                <a:solidFill>
                  <a:schemeClr val="bg2">
                    <a:lumMod val="25000"/>
                  </a:schemeClr>
                </a:solidFill>
              </a:rPr>
              <a:t> poses.</a:t>
            </a:r>
          </a:p>
          <a:p>
            <a:pPr marL="0" indent="0" algn="just">
              <a:buNone/>
            </a:pPr>
            <a:endParaRPr lang="pt-PT" sz="2400">
              <a:solidFill>
                <a:schemeClr val="bg2">
                  <a:lumMod val="25000"/>
                </a:schemeClr>
              </a:solidFill>
            </a:endParaRPr>
          </a:p>
          <a:p>
            <a:pPr marL="0" indent="0" algn="just">
              <a:buNone/>
            </a:pPr>
            <a:r>
              <a:rPr lang="pt-PT" sz="2400">
                <a:solidFill>
                  <a:schemeClr val="bg2">
                    <a:lumMod val="25000"/>
                  </a:schemeClr>
                </a:solidFill>
              </a:rPr>
              <a:t>Performance in </a:t>
            </a:r>
            <a:r>
              <a:rPr lang="pt-PT" sz="2400" err="1">
                <a:solidFill>
                  <a:schemeClr val="bg2">
                    <a:lumMod val="25000"/>
                  </a:schemeClr>
                </a:solidFill>
              </a:rPr>
              <a:t>Dynamic</a:t>
            </a:r>
            <a:r>
              <a:rPr lang="pt-PT" sz="2400">
                <a:solidFill>
                  <a:schemeClr val="bg2">
                    <a:lumMod val="25000"/>
                  </a:schemeClr>
                </a:solidFill>
              </a:rPr>
              <a:t> </a:t>
            </a:r>
            <a:r>
              <a:rPr lang="pt-PT" sz="2400" err="1">
                <a:solidFill>
                  <a:schemeClr val="bg2">
                    <a:lumMod val="25000"/>
                  </a:schemeClr>
                </a:solidFill>
              </a:rPr>
              <a:t>Tasks</a:t>
            </a:r>
            <a:r>
              <a:rPr lang="pt-PT" sz="2400">
                <a:solidFill>
                  <a:schemeClr val="bg2">
                    <a:lumMod val="25000"/>
                  </a:schemeClr>
                </a:solidFill>
              </a:rPr>
              <a:t>:</a:t>
            </a:r>
          </a:p>
          <a:p>
            <a:pPr algn="just">
              <a:buFontTx/>
              <a:buChar char="-"/>
            </a:pPr>
            <a:r>
              <a:rPr lang="pt-PT" sz="2400" err="1">
                <a:solidFill>
                  <a:schemeClr val="bg2">
                    <a:lumMod val="25000"/>
                  </a:schemeClr>
                </a:solidFill>
              </a:rPr>
              <a:t>Lower</a:t>
            </a:r>
            <a:r>
              <a:rPr lang="pt-PT" sz="2400">
                <a:solidFill>
                  <a:schemeClr val="bg2">
                    <a:lumMod val="25000"/>
                  </a:schemeClr>
                </a:solidFill>
              </a:rPr>
              <a:t> </a:t>
            </a:r>
            <a:r>
              <a:rPr lang="pt-PT" sz="2400" err="1">
                <a:solidFill>
                  <a:schemeClr val="bg2">
                    <a:lumMod val="25000"/>
                  </a:schemeClr>
                </a:solidFill>
              </a:rPr>
              <a:t>MoCap</a:t>
            </a:r>
            <a:r>
              <a:rPr lang="pt-PT" sz="2400">
                <a:solidFill>
                  <a:schemeClr val="bg2">
                    <a:lumMod val="25000"/>
                  </a:schemeClr>
                </a:solidFill>
              </a:rPr>
              <a:t> </a:t>
            </a:r>
            <a:r>
              <a:rPr lang="pt-PT" sz="2400" err="1">
                <a:solidFill>
                  <a:schemeClr val="bg2">
                    <a:lumMod val="25000"/>
                  </a:schemeClr>
                </a:solidFill>
              </a:rPr>
              <a:t>on</a:t>
            </a:r>
            <a:r>
              <a:rPr lang="pt-PT" sz="2400">
                <a:solidFill>
                  <a:schemeClr val="bg2">
                    <a:lumMod val="25000"/>
                  </a:schemeClr>
                </a:solidFill>
              </a:rPr>
              <a:t> </a:t>
            </a:r>
            <a:r>
              <a:rPr lang="pt-PT" sz="2400" err="1">
                <a:solidFill>
                  <a:schemeClr val="bg2">
                    <a:lumMod val="25000"/>
                  </a:schemeClr>
                </a:solidFill>
              </a:rPr>
              <a:t>obstacles</a:t>
            </a:r>
            <a:r>
              <a:rPr lang="pt-PT" sz="2400">
                <a:solidFill>
                  <a:schemeClr val="bg2">
                    <a:lumMod val="25000"/>
                  </a:schemeClr>
                </a:solidFill>
              </a:rPr>
              <a:t> </a:t>
            </a:r>
            <a:r>
              <a:rPr lang="pt-PT" sz="2400" err="1">
                <a:solidFill>
                  <a:schemeClr val="bg2">
                    <a:lumMod val="25000"/>
                  </a:schemeClr>
                </a:solidFill>
              </a:rPr>
              <a:t>due</a:t>
            </a:r>
            <a:r>
              <a:rPr lang="pt-PT" sz="2400">
                <a:solidFill>
                  <a:schemeClr val="bg2">
                    <a:lumMod val="25000"/>
                  </a:schemeClr>
                </a:solidFill>
              </a:rPr>
              <a:t> to </a:t>
            </a:r>
            <a:r>
              <a:rPr lang="pt-PT" sz="2400" err="1">
                <a:solidFill>
                  <a:schemeClr val="bg2">
                    <a:lumMod val="25000"/>
                  </a:schemeClr>
                </a:solidFill>
              </a:rPr>
              <a:t>positional</a:t>
            </a:r>
            <a:r>
              <a:rPr lang="pt-PT" sz="2400">
                <a:solidFill>
                  <a:schemeClr val="bg2">
                    <a:lumMod val="25000"/>
                  </a:schemeClr>
                </a:solidFill>
              </a:rPr>
              <a:t> </a:t>
            </a:r>
            <a:r>
              <a:rPr lang="pt-PT" sz="2400" err="1">
                <a:solidFill>
                  <a:schemeClr val="bg2">
                    <a:lumMod val="25000"/>
                  </a:schemeClr>
                </a:solidFill>
              </a:rPr>
              <a:t>deviation</a:t>
            </a:r>
            <a:r>
              <a:rPr lang="pt-PT" sz="2400">
                <a:solidFill>
                  <a:schemeClr val="bg2">
                    <a:lumMod val="25000"/>
                  </a:schemeClr>
                </a:solidFill>
              </a:rPr>
              <a:t> and </a:t>
            </a:r>
            <a:r>
              <a:rPr lang="pt-PT" sz="2400" err="1">
                <a:solidFill>
                  <a:schemeClr val="bg2">
                    <a:lumMod val="25000"/>
                  </a:schemeClr>
                </a:solidFill>
              </a:rPr>
              <a:t>latency</a:t>
            </a:r>
            <a:r>
              <a:rPr lang="pt-PT" sz="2400">
                <a:solidFill>
                  <a:schemeClr val="bg2">
                    <a:lumMod val="25000"/>
                  </a:schemeClr>
                </a:solidFill>
              </a:rPr>
              <a:t>.</a:t>
            </a:r>
          </a:p>
          <a:p>
            <a:pPr marL="0" indent="0" algn="just">
              <a:buNone/>
            </a:pPr>
            <a:endParaRPr lang="pt-PT" sz="2400">
              <a:solidFill>
                <a:schemeClr val="bg2">
                  <a:lumMod val="25000"/>
                </a:schemeClr>
              </a:solidFill>
            </a:endParaRPr>
          </a:p>
          <a:p>
            <a:pPr marL="0" indent="0" algn="just">
              <a:buNone/>
            </a:pPr>
            <a:r>
              <a:rPr lang="pt-PT" sz="2400" err="1">
                <a:solidFill>
                  <a:schemeClr val="bg2">
                    <a:lumMod val="25000"/>
                  </a:schemeClr>
                </a:solidFill>
              </a:rPr>
              <a:t>Accurate</a:t>
            </a:r>
            <a:r>
              <a:rPr lang="pt-PT" sz="2400">
                <a:solidFill>
                  <a:schemeClr val="bg2">
                    <a:lumMod val="25000"/>
                  </a:schemeClr>
                </a:solidFill>
              </a:rPr>
              <a:t> </a:t>
            </a:r>
            <a:r>
              <a:rPr lang="pt-PT" sz="2400" err="1">
                <a:solidFill>
                  <a:schemeClr val="bg2">
                    <a:lumMod val="25000"/>
                  </a:schemeClr>
                </a:solidFill>
              </a:rPr>
              <a:t>Interactions</a:t>
            </a:r>
            <a:r>
              <a:rPr lang="pt-PT" sz="2400">
                <a:solidFill>
                  <a:schemeClr val="bg2">
                    <a:lumMod val="25000"/>
                  </a:schemeClr>
                </a:solidFill>
              </a:rPr>
              <a:t>:</a:t>
            </a:r>
          </a:p>
          <a:p>
            <a:pPr algn="just">
              <a:buFontTx/>
              <a:buChar char="-"/>
            </a:pPr>
            <a:r>
              <a:rPr lang="pt-PT" sz="2400" err="1">
                <a:solidFill>
                  <a:schemeClr val="bg2">
                    <a:lumMod val="25000"/>
                  </a:schemeClr>
                </a:solidFill>
              </a:rPr>
              <a:t>MoCap</a:t>
            </a:r>
            <a:r>
              <a:rPr lang="pt-PT" sz="2400">
                <a:solidFill>
                  <a:schemeClr val="bg2">
                    <a:lumMod val="25000"/>
                  </a:schemeClr>
                </a:solidFill>
              </a:rPr>
              <a:t> and FIK </a:t>
            </a:r>
            <a:r>
              <a:rPr lang="pt-PT" sz="2400" err="1">
                <a:solidFill>
                  <a:schemeClr val="bg2">
                    <a:lumMod val="25000"/>
                  </a:schemeClr>
                </a:solidFill>
              </a:rPr>
              <a:t>outperform</a:t>
            </a:r>
            <a:r>
              <a:rPr lang="pt-PT" sz="2400">
                <a:solidFill>
                  <a:schemeClr val="bg2">
                    <a:lumMod val="25000"/>
                  </a:schemeClr>
                </a:solidFill>
              </a:rPr>
              <a:t> UIK in </a:t>
            </a:r>
            <a:r>
              <a:rPr lang="pt-PT" sz="2400" err="1">
                <a:solidFill>
                  <a:schemeClr val="bg2">
                    <a:lumMod val="25000"/>
                  </a:schemeClr>
                </a:solidFill>
              </a:rPr>
              <a:t>interaction</a:t>
            </a:r>
            <a:r>
              <a:rPr lang="pt-PT" sz="2400">
                <a:solidFill>
                  <a:schemeClr val="bg2">
                    <a:lumMod val="25000"/>
                  </a:schemeClr>
                </a:solidFill>
              </a:rPr>
              <a:t> </a:t>
            </a:r>
            <a:r>
              <a:rPr lang="pt-PT" sz="2400" err="1">
                <a:solidFill>
                  <a:schemeClr val="bg2">
                    <a:lumMod val="25000"/>
                  </a:schemeClr>
                </a:solidFill>
              </a:rPr>
              <a:t>accuracy</a:t>
            </a:r>
            <a:r>
              <a:rPr lang="pt-PT" sz="2400">
                <a:solidFill>
                  <a:schemeClr val="bg2">
                    <a:lumMod val="25000"/>
                  </a:schemeClr>
                </a:solidFill>
              </a:rPr>
              <a:t>.</a:t>
            </a:r>
          </a:p>
        </p:txBody>
      </p:sp>
      <p:sp>
        <p:nvSpPr>
          <p:cNvPr id="8" name="Marcador de Posição do Número do Diapositivo 3">
            <a:extLst>
              <a:ext uri="{FF2B5EF4-FFF2-40B4-BE49-F238E27FC236}">
                <a16:creationId xmlns:a16="http://schemas.microsoft.com/office/drawing/2014/main" id="{396185EF-BBB2-4190-926A-E5A16742CBAB}"/>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2">
                    <a:lumMod val="25000"/>
                  </a:schemeClr>
                </a:solidFill>
              </a:rPr>
              <a:pPr algn="ctr">
                <a:spcAft>
                  <a:spcPts val="600"/>
                </a:spcAft>
              </a:pPr>
              <a:t>14</a:t>
            </a:fld>
            <a:endParaRPr lang="en-US" sz="1400">
              <a:solidFill>
                <a:schemeClr val="bg2">
                  <a:lumMod val="25000"/>
                </a:schemeClr>
              </a:solidFill>
            </a:endParaRPr>
          </a:p>
        </p:txBody>
      </p:sp>
    </p:spTree>
    <p:extLst>
      <p:ext uri="{BB962C8B-B14F-4D97-AF65-F5344CB8AC3E}">
        <p14:creationId xmlns:p14="http://schemas.microsoft.com/office/powerpoint/2010/main" val="3960060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6F00E8-9B76-48B3-8D3E-FE2558881A30}"/>
              </a:ext>
            </a:extLst>
          </p:cNvPr>
          <p:cNvSpPr>
            <a:spLocks noGrp="1"/>
          </p:cNvSpPr>
          <p:nvPr>
            <p:ph type="title"/>
          </p:nvPr>
        </p:nvSpPr>
        <p:spPr>
          <a:xfrm>
            <a:off x="1156851" y="637762"/>
            <a:ext cx="9888496" cy="900131"/>
          </a:xfrm>
        </p:spPr>
        <p:txBody>
          <a:bodyPr anchor="t">
            <a:normAutofit/>
          </a:bodyPr>
          <a:lstStyle/>
          <a:p>
            <a:r>
              <a:rPr lang="pt-PT">
                <a:solidFill>
                  <a:schemeClr val="bg1"/>
                </a:solidFill>
              </a:rPr>
              <a:t>5 - </a:t>
            </a:r>
            <a:r>
              <a:rPr lang="pt-PT" err="1">
                <a:solidFill>
                  <a:schemeClr val="bg1"/>
                </a:solidFill>
              </a:rPr>
              <a:t>Dicussion</a:t>
            </a:r>
            <a:endParaRPr lang="pt-PT">
              <a:solidFill>
                <a:schemeClr val="bg1"/>
              </a:solidFill>
            </a:endParaRPr>
          </a:p>
        </p:txBody>
      </p:sp>
      <p:sp>
        <p:nvSpPr>
          <p:cNvPr id="11" name="Rectangle 10">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Posição de Conteúdo 2">
            <a:extLst>
              <a:ext uri="{FF2B5EF4-FFF2-40B4-BE49-F238E27FC236}">
                <a16:creationId xmlns:a16="http://schemas.microsoft.com/office/drawing/2014/main" id="{141B0727-4BA6-4C95-8CF5-2725A2B8EB68}"/>
              </a:ext>
            </a:extLst>
          </p:cNvPr>
          <p:cNvSpPr>
            <a:spLocks noGrp="1"/>
          </p:cNvSpPr>
          <p:nvPr>
            <p:ph idx="1"/>
          </p:nvPr>
        </p:nvSpPr>
        <p:spPr>
          <a:xfrm>
            <a:off x="1155548" y="2217343"/>
            <a:ext cx="9880893" cy="3959619"/>
          </a:xfrm>
        </p:spPr>
        <p:txBody>
          <a:bodyPr>
            <a:normAutofit/>
          </a:bodyPr>
          <a:lstStyle/>
          <a:p>
            <a:pPr marL="0" indent="0" algn="just">
              <a:buNone/>
            </a:pPr>
            <a:r>
              <a:rPr lang="en-US" sz="2400">
                <a:solidFill>
                  <a:schemeClr val="bg2">
                    <a:lumMod val="25000"/>
                  </a:schemeClr>
                </a:solidFill>
              </a:rPr>
              <a:t>Differences between arms and legs:</a:t>
            </a:r>
          </a:p>
          <a:p>
            <a:pPr algn="just">
              <a:buFontTx/>
              <a:buChar char="-"/>
            </a:pPr>
            <a:r>
              <a:rPr lang="en-US" sz="2400">
                <a:solidFill>
                  <a:schemeClr val="bg2">
                    <a:lumMod val="25000"/>
                  </a:schemeClr>
                </a:solidFill>
              </a:rPr>
              <a:t>Arm poses less precise than legs, noted by participants.</a:t>
            </a:r>
          </a:p>
          <a:p>
            <a:pPr marL="0" indent="0" algn="just">
              <a:buNone/>
            </a:pPr>
            <a:endParaRPr lang="en-US" sz="2400">
              <a:solidFill>
                <a:schemeClr val="bg2">
                  <a:lumMod val="25000"/>
                </a:schemeClr>
              </a:solidFill>
            </a:endParaRPr>
          </a:p>
          <a:p>
            <a:pPr marL="0" indent="0" algn="just">
              <a:buNone/>
            </a:pPr>
            <a:r>
              <a:rPr lang="en-US" sz="2400">
                <a:solidFill>
                  <a:schemeClr val="bg2">
                    <a:lumMod val="25000"/>
                  </a:schemeClr>
                </a:solidFill>
              </a:rPr>
              <a:t>Recommendation for Animation:</a:t>
            </a:r>
          </a:p>
          <a:p>
            <a:pPr algn="just">
              <a:buFontTx/>
              <a:buChar char="-"/>
            </a:pPr>
            <a:r>
              <a:rPr lang="en-US" sz="2400">
                <a:solidFill>
                  <a:schemeClr val="bg2">
                    <a:lumMod val="25000"/>
                  </a:schemeClr>
                </a:solidFill>
              </a:rPr>
              <a:t>Focus on animating the upper body.</a:t>
            </a:r>
          </a:p>
          <a:p>
            <a:pPr marL="0" indent="0" algn="just">
              <a:buNone/>
            </a:pPr>
            <a:endParaRPr lang="en-US" sz="2400">
              <a:solidFill>
                <a:schemeClr val="bg2">
                  <a:lumMod val="25000"/>
                </a:schemeClr>
              </a:solidFill>
            </a:endParaRPr>
          </a:p>
          <a:p>
            <a:pPr marL="0" indent="0" algn="just">
              <a:buNone/>
            </a:pPr>
            <a:r>
              <a:rPr lang="en-US" sz="2400">
                <a:solidFill>
                  <a:schemeClr val="bg2">
                    <a:lumMod val="25000"/>
                  </a:schemeClr>
                </a:solidFill>
              </a:rPr>
              <a:t>Sense of Agency with Few Devices:</a:t>
            </a:r>
          </a:p>
          <a:p>
            <a:pPr algn="just">
              <a:buFontTx/>
              <a:buChar char="-"/>
            </a:pPr>
            <a:r>
              <a:rPr lang="en-US" sz="2400">
                <a:solidFill>
                  <a:schemeClr val="bg2">
                    <a:lumMod val="25000"/>
                  </a:schemeClr>
                </a:solidFill>
              </a:rPr>
              <a:t>High sense of agency with smaller set of devices, </a:t>
            </a:r>
            <a:r>
              <a:rPr lang="en-US" sz="2400" err="1">
                <a:solidFill>
                  <a:schemeClr val="bg2">
                    <a:lumMod val="25000"/>
                  </a:schemeClr>
                </a:solidFill>
              </a:rPr>
              <a:t>MoCap</a:t>
            </a:r>
            <a:r>
              <a:rPr lang="en-US" sz="2400">
                <a:solidFill>
                  <a:schemeClr val="bg2">
                    <a:lumMod val="25000"/>
                  </a:schemeClr>
                </a:solidFill>
              </a:rPr>
              <a:t> does not outperform experience with simple IK.</a:t>
            </a:r>
          </a:p>
        </p:txBody>
      </p:sp>
      <p:sp>
        <p:nvSpPr>
          <p:cNvPr id="8" name="Marcador de Posição do Número do Diapositivo 3">
            <a:extLst>
              <a:ext uri="{FF2B5EF4-FFF2-40B4-BE49-F238E27FC236}">
                <a16:creationId xmlns:a16="http://schemas.microsoft.com/office/drawing/2014/main" id="{C5FBAC94-C5F8-41E6-83E3-78AD9B49C00F}"/>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2">
                    <a:lumMod val="25000"/>
                  </a:schemeClr>
                </a:solidFill>
              </a:rPr>
              <a:pPr algn="ctr">
                <a:spcAft>
                  <a:spcPts val="600"/>
                </a:spcAft>
              </a:pPr>
              <a:t>15</a:t>
            </a:fld>
            <a:endParaRPr lang="en-US" sz="1400">
              <a:solidFill>
                <a:schemeClr val="bg2">
                  <a:lumMod val="25000"/>
                </a:schemeClr>
              </a:solidFill>
            </a:endParaRPr>
          </a:p>
        </p:txBody>
      </p:sp>
    </p:spTree>
    <p:extLst>
      <p:ext uri="{BB962C8B-B14F-4D97-AF65-F5344CB8AC3E}">
        <p14:creationId xmlns:p14="http://schemas.microsoft.com/office/powerpoint/2010/main" val="2058236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6F00E8-9B76-48B3-8D3E-FE2558881A30}"/>
              </a:ext>
            </a:extLst>
          </p:cNvPr>
          <p:cNvSpPr>
            <a:spLocks noGrp="1"/>
          </p:cNvSpPr>
          <p:nvPr>
            <p:ph type="title"/>
          </p:nvPr>
        </p:nvSpPr>
        <p:spPr>
          <a:xfrm>
            <a:off x="1156851" y="637762"/>
            <a:ext cx="9888496" cy="900131"/>
          </a:xfrm>
        </p:spPr>
        <p:txBody>
          <a:bodyPr anchor="t">
            <a:normAutofit/>
          </a:bodyPr>
          <a:lstStyle/>
          <a:p>
            <a:r>
              <a:rPr lang="pt-PT">
                <a:solidFill>
                  <a:schemeClr val="bg1"/>
                </a:solidFill>
              </a:rPr>
              <a:t>6 - </a:t>
            </a:r>
            <a:r>
              <a:rPr lang="pt-PT" err="1">
                <a:solidFill>
                  <a:schemeClr val="bg1"/>
                </a:solidFill>
              </a:rPr>
              <a:t>Conclusion</a:t>
            </a:r>
            <a:endParaRPr lang="pt-PT">
              <a:solidFill>
                <a:schemeClr val="bg1"/>
              </a:solidFill>
            </a:endParaRPr>
          </a:p>
        </p:txBody>
      </p:sp>
      <p:sp>
        <p:nvSpPr>
          <p:cNvPr id="11" name="Rectangle 10">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Posição de Conteúdo 2">
            <a:extLst>
              <a:ext uri="{FF2B5EF4-FFF2-40B4-BE49-F238E27FC236}">
                <a16:creationId xmlns:a16="http://schemas.microsoft.com/office/drawing/2014/main" id="{141B0727-4BA6-4C95-8CF5-2725A2B8EB68}"/>
              </a:ext>
            </a:extLst>
          </p:cNvPr>
          <p:cNvSpPr>
            <a:spLocks noGrp="1"/>
          </p:cNvSpPr>
          <p:nvPr>
            <p:ph idx="1"/>
          </p:nvPr>
        </p:nvSpPr>
        <p:spPr>
          <a:xfrm>
            <a:off x="1155548" y="2217343"/>
            <a:ext cx="9880893" cy="3959619"/>
          </a:xfrm>
        </p:spPr>
        <p:txBody>
          <a:bodyPr>
            <a:normAutofit/>
          </a:bodyPr>
          <a:lstStyle/>
          <a:p>
            <a:pPr algn="just">
              <a:buFontTx/>
              <a:buChar char="-"/>
            </a:pPr>
            <a:r>
              <a:rPr lang="en-US" sz="2400">
                <a:solidFill>
                  <a:schemeClr val="bg2">
                    <a:lumMod val="25000"/>
                  </a:schemeClr>
                </a:solidFill>
              </a:rPr>
              <a:t>IMU system outperforms Inverse Kinematics (IK) solutions in pose accuracy;</a:t>
            </a:r>
          </a:p>
          <a:p>
            <a:pPr algn="just">
              <a:buFontTx/>
              <a:buChar char="-"/>
            </a:pPr>
            <a:r>
              <a:rPr lang="en-US" sz="2400">
                <a:solidFill>
                  <a:schemeClr val="bg2">
                    <a:lumMod val="25000"/>
                  </a:schemeClr>
                </a:solidFill>
              </a:rPr>
              <a:t>Accurate end effector placement and low latency are critical in direct Virtual Environment (VE) interactions;</a:t>
            </a:r>
          </a:p>
          <a:p>
            <a:pPr algn="just">
              <a:buFontTx/>
              <a:buChar char="-"/>
            </a:pPr>
            <a:r>
              <a:rPr lang="en-US" sz="2400">
                <a:solidFill>
                  <a:schemeClr val="bg2">
                    <a:lumMod val="25000"/>
                  </a:schemeClr>
                </a:solidFill>
              </a:rPr>
              <a:t>Limitation in accurately matching the avatar to the participant's shape, affecting the reproduction of self-references suggested by some "Copy-pose" targets in VR.</a:t>
            </a:r>
            <a:endParaRPr lang="pt-PT" sz="2400">
              <a:solidFill>
                <a:schemeClr val="bg2">
                  <a:lumMod val="25000"/>
                </a:schemeClr>
              </a:solidFill>
            </a:endParaRPr>
          </a:p>
        </p:txBody>
      </p:sp>
      <p:sp>
        <p:nvSpPr>
          <p:cNvPr id="8" name="Marcador de Posição do Número do Diapositivo 3">
            <a:extLst>
              <a:ext uri="{FF2B5EF4-FFF2-40B4-BE49-F238E27FC236}">
                <a16:creationId xmlns:a16="http://schemas.microsoft.com/office/drawing/2014/main" id="{D155C55C-C9F4-423B-BBEF-59151105E5FB}"/>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2">
                    <a:lumMod val="25000"/>
                  </a:schemeClr>
                </a:solidFill>
              </a:rPr>
              <a:pPr algn="ctr">
                <a:spcAft>
                  <a:spcPts val="600"/>
                </a:spcAft>
              </a:pPr>
              <a:t>16</a:t>
            </a:fld>
            <a:endParaRPr lang="en-US" sz="1400">
              <a:solidFill>
                <a:schemeClr val="bg2">
                  <a:lumMod val="25000"/>
                </a:schemeClr>
              </a:solidFill>
            </a:endParaRPr>
          </a:p>
        </p:txBody>
      </p:sp>
    </p:spTree>
    <p:extLst>
      <p:ext uri="{BB962C8B-B14F-4D97-AF65-F5344CB8AC3E}">
        <p14:creationId xmlns:p14="http://schemas.microsoft.com/office/powerpoint/2010/main" val="34019860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43"/>
        <p:cNvGrpSpPr/>
        <p:nvPr/>
      </p:nvGrpSpPr>
      <p:grpSpPr>
        <a:xfrm>
          <a:off x="0" y="0"/>
          <a:ext cx="0" cy="0"/>
          <a:chOff x="0" y="0"/>
          <a:chExt cx="0" cy="0"/>
        </a:xfrm>
      </p:grpSpPr>
      <p:sp>
        <p:nvSpPr>
          <p:cNvPr id="144" name="Google Shape;144;p18"/>
          <p:cNvSpPr txBox="1">
            <a:spLocks noGrp="1"/>
          </p:cNvSpPr>
          <p:nvPr>
            <p:ph type="title"/>
          </p:nvPr>
        </p:nvSpPr>
        <p:spPr>
          <a:xfrm>
            <a:off x="972599" y="1763267"/>
            <a:ext cx="2763659" cy="938800"/>
          </a:xfrm>
          <a:prstGeom prst="rect">
            <a:avLst/>
          </a:prstGeom>
        </p:spPr>
        <p:txBody>
          <a:bodyPr spcFirstLastPara="1" vert="horz" wrap="square" lIns="121900" tIns="121900" rIns="121900" bIns="121900" rtlCol="0" anchor="t" anchorCtr="0">
            <a:noAutofit/>
          </a:bodyPr>
          <a:lstStyle/>
          <a:p>
            <a:r>
              <a:rPr lang="en"/>
              <a:t>Questions?</a:t>
            </a:r>
            <a:endParaRPr/>
          </a:p>
        </p:txBody>
      </p:sp>
      <p:sp>
        <p:nvSpPr>
          <p:cNvPr id="20" name="Marcador de Posição do Número do Diapositivo 3">
            <a:extLst>
              <a:ext uri="{FF2B5EF4-FFF2-40B4-BE49-F238E27FC236}">
                <a16:creationId xmlns:a16="http://schemas.microsoft.com/office/drawing/2014/main" id="{47FD3363-1420-4011-ADD2-CE8B8173952F}"/>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1"/>
                </a:solidFill>
              </a:rPr>
              <a:pPr algn="ctr">
                <a:spcAft>
                  <a:spcPts val="600"/>
                </a:spcAft>
              </a:pPr>
              <a:t>17</a:t>
            </a:fld>
            <a:endParaRPr lang="en-US" sz="1400">
              <a:solidFill>
                <a:schemeClr val="bg1"/>
              </a:solidFill>
            </a:endParaRPr>
          </a:p>
        </p:txBody>
      </p:sp>
    </p:spTree>
    <p:extLst>
      <p:ext uri="{BB962C8B-B14F-4D97-AF65-F5344CB8AC3E}">
        <p14:creationId xmlns:p14="http://schemas.microsoft.com/office/powerpoint/2010/main" val="28790413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6F00E8-9B76-48B3-8D3E-FE2558881A30}"/>
              </a:ext>
            </a:extLst>
          </p:cNvPr>
          <p:cNvSpPr>
            <a:spLocks noGrp="1"/>
          </p:cNvSpPr>
          <p:nvPr>
            <p:ph type="title"/>
          </p:nvPr>
        </p:nvSpPr>
        <p:spPr>
          <a:xfrm>
            <a:off x="1156851" y="637762"/>
            <a:ext cx="9888496" cy="900131"/>
          </a:xfrm>
        </p:spPr>
        <p:txBody>
          <a:bodyPr anchor="t">
            <a:normAutofit/>
          </a:bodyPr>
          <a:lstStyle/>
          <a:p>
            <a:r>
              <a:rPr lang="pt-PT" err="1">
                <a:solidFill>
                  <a:schemeClr val="bg1"/>
                </a:solidFill>
              </a:rPr>
              <a:t>Bibliography</a:t>
            </a:r>
            <a:endParaRPr lang="pt-PT">
              <a:solidFill>
                <a:schemeClr val="bg1"/>
              </a:solidFill>
            </a:endParaRPr>
          </a:p>
        </p:txBody>
      </p:sp>
      <p:sp>
        <p:nvSpPr>
          <p:cNvPr id="11" name="Rectangle 10">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Posição de Conteúdo 2">
            <a:extLst>
              <a:ext uri="{FF2B5EF4-FFF2-40B4-BE49-F238E27FC236}">
                <a16:creationId xmlns:a16="http://schemas.microsoft.com/office/drawing/2014/main" id="{141B0727-4BA6-4C95-8CF5-2725A2B8EB68}"/>
              </a:ext>
            </a:extLst>
          </p:cNvPr>
          <p:cNvSpPr>
            <a:spLocks noGrp="1"/>
          </p:cNvSpPr>
          <p:nvPr>
            <p:ph idx="1"/>
          </p:nvPr>
        </p:nvSpPr>
        <p:spPr>
          <a:xfrm>
            <a:off x="1155548" y="2217343"/>
            <a:ext cx="9880893" cy="3959619"/>
          </a:xfrm>
        </p:spPr>
        <p:txBody>
          <a:bodyPr>
            <a:normAutofit/>
          </a:bodyPr>
          <a:lstStyle/>
          <a:p>
            <a:pPr algn="just">
              <a:buFontTx/>
              <a:buChar char="-"/>
            </a:pPr>
            <a:r>
              <a:rPr lang="pt-PT" sz="2000">
                <a:solidFill>
                  <a:schemeClr val="bg2">
                    <a:lumMod val="25000"/>
                  </a:schemeClr>
                </a:solidFill>
              </a:rPr>
              <a:t>H. Yun, J. L. Ponton, C. Andujar and N. Pelechano, "</a:t>
            </a:r>
            <a:r>
              <a:rPr lang="pt-PT" sz="2000" err="1">
                <a:solidFill>
                  <a:schemeClr val="bg2">
                    <a:lumMod val="25000"/>
                  </a:schemeClr>
                </a:solidFill>
              </a:rPr>
              <a:t>Animation</a:t>
            </a:r>
            <a:r>
              <a:rPr lang="pt-PT" sz="2000">
                <a:solidFill>
                  <a:schemeClr val="bg2">
                    <a:lumMod val="25000"/>
                  </a:schemeClr>
                </a:solidFill>
              </a:rPr>
              <a:t> </a:t>
            </a:r>
            <a:r>
              <a:rPr lang="pt-PT" sz="2000" err="1">
                <a:solidFill>
                  <a:schemeClr val="bg2">
                    <a:lumMod val="25000"/>
                  </a:schemeClr>
                </a:solidFill>
              </a:rPr>
              <a:t>Fidelity</a:t>
            </a:r>
            <a:r>
              <a:rPr lang="pt-PT" sz="2000">
                <a:solidFill>
                  <a:schemeClr val="bg2">
                    <a:lumMod val="25000"/>
                  </a:schemeClr>
                </a:solidFill>
              </a:rPr>
              <a:t> in Self-</a:t>
            </a:r>
            <a:r>
              <a:rPr lang="pt-PT" sz="2000" err="1">
                <a:solidFill>
                  <a:schemeClr val="bg2">
                    <a:lumMod val="25000"/>
                  </a:schemeClr>
                </a:solidFill>
              </a:rPr>
              <a:t>Avatars</a:t>
            </a:r>
            <a:r>
              <a:rPr lang="pt-PT" sz="2000">
                <a:solidFill>
                  <a:schemeClr val="bg2">
                    <a:lumMod val="25000"/>
                  </a:schemeClr>
                </a:solidFill>
              </a:rPr>
              <a:t>: </a:t>
            </a:r>
            <a:r>
              <a:rPr lang="pt-PT" sz="2000" err="1">
                <a:solidFill>
                  <a:schemeClr val="bg2">
                    <a:lumMod val="25000"/>
                  </a:schemeClr>
                </a:solidFill>
              </a:rPr>
              <a:t>Impact</a:t>
            </a:r>
            <a:r>
              <a:rPr lang="pt-PT" sz="2000">
                <a:solidFill>
                  <a:schemeClr val="bg2">
                    <a:lumMod val="25000"/>
                  </a:schemeClr>
                </a:solidFill>
              </a:rPr>
              <a:t> </a:t>
            </a:r>
            <a:r>
              <a:rPr lang="pt-PT" sz="2000" err="1">
                <a:solidFill>
                  <a:schemeClr val="bg2">
                    <a:lumMod val="25000"/>
                  </a:schemeClr>
                </a:solidFill>
              </a:rPr>
              <a:t>on</a:t>
            </a:r>
            <a:r>
              <a:rPr lang="pt-PT" sz="2000">
                <a:solidFill>
                  <a:schemeClr val="bg2">
                    <a:lumMod val="25000"/>
                  </a:schemeClr>
                </a:solidFill>
              </a:rPr>
              <a:t> User Performance and </a:t>
            </a:r>
            <a:r>
              <a:rPr lang="pt-PT" sz="2000" err="1">
                <a:solidFill>
                  <a:schemeClr val="bg2">
                    <a:lumMod val="25000"/>
                  </a:schemeClr>
                </a:solidFill>
              </a:rPr>
              <a:t>Sense</a:t>
            </a:r>
            <a:r>
              <a:rPr lang="pt-PT" sz="2000">
                <a:solidFill>
                  <a:schemeClr val="bg2">
                    <a:lumMod val="25000"/>
                  </a:schemeClr>
                </a:solidFill>
              </a:rPr>
              <a:t> of </a:t>
            </a:r>
            <a:r>
              <a:rPr lang="pt-PT" sz="2000" err="1">
                <a:solidFill>
                  <a:schemeClr val="bg2">
                    <a:lumMod val="25000"/>
                  </a:schemeClr>
                </a:solidFill>
              </a:rPr>
              <a:t>Agency</a:t>
            </a:r>
            <a:r>
              <a:rPr lang="pt-PT" sz="2000">
                <a:solidFill>
                  <a:schemeClr val="bg2">
                    <a:lumMod val="25000"/>
                  </a:schemeClr>
                </a:solidFill>
              </a:rPr>
              <a:t>," 2023 IEEE Conference Virtual </a:t>
            </a:r>
            <a:r>
              <a:rPr lang="pt-PT" sz="2000" err="1">
                <a:solidFill>
                  <a:schemeClr val="bg2">
                    <a:lumMod val="25000"/>
                  </a:schemeClr>
                </a:solidFill>
              </a:rPr>
              <a:t>Reality</a:t>
            </a:r>
            <a:r>
              <a:rPr lang="pt-PT" sz="2000">
                <a:solidFill>
                  <a:schemeClr val="bg2">
                    <a:lumMod val="25000"/>
                  </a:schemeClr>
                </a:solidFill>
              </a:rPr>
              <a:t> and 3D User Interfaces (VR), Shanghai, China, 2023, pp. 286-296, doi: 10.1109/VR55154.2023.00044.</a:t>
            </a:r>
          </a:p>
          <a:p>
            <a:pPr>
              <a:buFontTx/>
              <a:buChar char="-"/>
            </a:pPr>
            <a:endParaRPr lang="pt-PT" sz="2400">
              <a:solidFill>
                <a:schemeClr val="bg2">
                  <a:lumMod val="25000"/>
                </a:schemeClr>
              </a:solidFill>
            </a:endParaRPr>
          </a:p>
        </p:txBody>
      </p:sp>
      <p:sp>
        <p:nvSpPr>
          <p:cNvPr id="8" name="Marcador de Posição do Número do Diapositivo 3">
            <a:extLst>
              <a:ext uri="{FF2B5EF4-FFF2-40B4-BE49-F238E27FC236}">
                <a16:creationId xmlns:a16="http://schemas.microsoft.com/office/drawing/2014/main" id="{C78E969D-1A8D-4D31-8E39-60CF627E8164}"/>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2">
                    <a:lumMod val="25000"/>
                  </a:schemeClr>
                </a:solidFill>
              </a:rPr>
              <a:pPr algn="ctr">
                <a:spcAft>
                  <a:spcPts val="600"/>
                </a:spcAft>
              </a:pPr>
              <a:t>18</a:t>
            </a:fld>
            <a:endParaRPr lang="en-US" sz="1400">
              <a:solidFill>
                <a:schemeClr val="bg2">
                  <a:lumMod val="25000"/>
                </a:schemeClr>
              </a:solidFill>
            </a:endParaRPr>
          </a:p>
        </p:txBody>
      </p:sp>
    </p:spTree>
    <p:extLst>
      <p:ext uri="{BB962C8B-B14F-4D97-AF65-F5344CB8AC3E}">
        <p14:creationId xmlns:p14="http://schemas.microsoft.com/office/powerpoint/2010/main" val="1542196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43"/>
        <p:cNvGrpSpPr/>
        <p:nvPr/>
      </p:nvGrpSpPr>
      <p:grpSpPr>
        <a:xfrm>
          <a:off x="0" y="0"/>
          <a:ext cx="0" cy="0"/>
          <a:chOff x="0" y="0"/>
          <a:chExt cx="0" cy="0"/>
        </a:xfrm>
      </p:grpSpPr>
      <p:sp>
        <p:nvSpPr>
          <p:cNvPr id="144" name="Google Shape;144;p18"/>
          <p:cNvSpPr txBox="1">
            <a:spLocks noGrp="1"/>
          </p:cNvSpPr>
          <p:nvPr>
            <p:ph type="title"/>
          </p:nvPr>
        </p:nvSpPr>
        <p:spPr>
          <a:xfrm>
            <a:off x="972600" y="1763267"/>
            <a:ext cx="1706800" cy="938800"/>
          </a:xfrm>
          <a:prstGeom prst="rect">
            <a:avLst/>
          </a:prstGeom>
        </p:spPr>
        <p:txBody>
          <a:bodyPr spcFirstLastPara="1" vert="horz" wrap="square" lIns="121900" tIns="121900" rIns="121900" bIns="121900" rtlCol="0" anchor="t" anchorCtr="0">
            <a:noAutofit/>
          </a:bodyPr>
          <a:lstStyle/>
          <a:p>
            <a:r>
              <a:rPr lang="en"/>
              <a:t>Index</a:t>
            </a:r>
            <a:endParaRPr/>
          </a:p>
        </p:txBody>
      </p:sp>
      <p:sp>
        <p:nvSpPr>
          <p:cNvPr id="145" name="Google Shape;145;p18"/>
          <p:cNvSpPr/>
          <p:nvPr/>
        </p:nvSpPr>
        <p:spPr>
          <a:xfrm>
            <a:off x="5935933" y="2006768"/>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46" name="Google Shape;146;p18"/>
          <p:cNvSpPr/>
          <p:nvPr/>
        </p:nvSpPr>
        <p:spPr>
          <a:xfrm>
            <a:off x="5935933" y="4434401"/>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47" name="Google Shape;147;p18"/>
          <p:cNvSpPr/>
          <p:nvPr/>
        </p:nvSpPr>
        <p:spPr>
          <a:xfrm>
            <a:off x="3180600" y="4434401"/>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48" name="Google Shape;148;p18"/>
          <p:cNvSpPr/>
          <p:nvPr/>
        </p:nvSpPr>
        <p:spPr>
          <a:xfrm>
            <a:off x="3180600" y="2006768"/>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49" name="Google Shape;149;p18"/>
          <p:cNvSpPr txBox="1"/>
          <p:nvPr/>
        </p:nvSpPr>
        <p:spPr>
          <a:xfrm>
            <a:off x="3245867" y="2285933"/>
            <a:ext cx="2542800" cy="8560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01              Motivation</a:t>
            </a:r>
            <a:endParaRPr sz="2933" b="1">
              <a:solidFill>
                <a:schemeClr val="lt1"/>
              </a:solidFill>
              <a:latin typeface="Raleway"/>
              <a:ea typeface="Raleway"/>
              <a:cs typeface="Raleway"/>
              <a:sym typeface="Raleway"/>
            </a:endParaRPr>
          </a:p>
        </p:txBody>
      </p:sp>
      <p:sp>
        <p:nvSpPr>
          <p:cNvPr id="150" name="Google Shape;150;p18"/>
          <p:cNvSpPr txBox="1"/>
          <p:nvPr/>
        </p:nvSpPr>
        <p:spPr>
          <a:xfrm>
            <a:off x="6032609" y="2087876"/>
            <a:ext cx="2542799" cy="10632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02</a:t>
            </a:r>
            <a:endParaRPr sz="2933" b="1">
              <a:solidFill>
                <a:schemeClr val="lt1"/>
              </a:solidFill>
              <a:latin typeface="Raleway"/>
              <a:ea typeface="Raleway"/>
              <a:cs typeface="Raleway"/>
              <a:sym typeface="Raleway"/>
            </a:endParaRPr>
          </a:p>
          <a:p>
            <a:r>
              <a:rPr lang="en" sz="2933" b="1">
                <a:solidFill>
                  <a:schemeClr val="lt1"/>
                </a:solidFill>
                <a:latin typeface="Raleway"/>
                <a:ea typeface="Raleway"/>
                <a:cs typeface="Raleway"/>
                <a:sym typeface="Raleway"/>
              </a:rPr>
              <a:t>Introduction</a:t>
            </a:r>
            <a:endParaRPr sz="2933" b="1">
              <a:solidFill>
                <a:schemeClr val="lt1"/>
              </a:solidFill>
              <a:latin typeface="Raleway"/>
              <a:ea typeface="Raleway"/>
              <a:cs typeface="Raleway"/>
              <a:sym typeface="Raleway"/>
            </a:endParaRPr>
          </a:p>
        </p:txBody>
      </p:sp>
      <p:sp>
        <p:nvSpPr>
          <p:cNvPr id="151" name="Google Shape;151;p18"/>
          <p:cNvSpPr txBox="1"/>
          <p:nvPr/>
        </p:nvSpPr>
        <p:spPr>
          <a:xfrm>
            <a:off x="3250790" y="4136019"/>
            <a:ext cx="2239200" cy="14208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04</a:t>
            </a:r>
            <a:br>
              <a:rPr lang="en" sz="2933" b="1">
                <a:solidFill>
                  <a:schemeClr val="lt1"/>
                </a:solidFill>
                <a:latin typeface="Raleway"/>
                <a:ea typeface="Raleway"/>
                <a:cs typeface="Raleway"/>
                <a:sym typeface="Raleway"/>
              </a:rPr>
            </a:br>
            <a:r>
              <a:rPr lang="en" sz="2933" b="1">
                <a:solidFill>
                  <a:schemeClr val="lt1"/>
                </a:solidFill>
                <a:latin typeface="Raleway"/>
                <a:ea typeface="Raleway"/>
                <a:cs typeface="Raleway"/>
                <a:sym typeface="Raleway"/>
              </a:rPr>
              <a:t>Results</a:t>
            </a:r>
            <a:endParaRPr sz="2933" b="1">
              <a:solidFill>
                <a:schemeClr val="lt1"/>
              </a:solidFill>
              <a:latin typeface="Raleway"/>
              <a:ea typeface="Raleway"/>
              <a:cs typeface="Raleway"/>
              <a:sym typeface="Raleway"/>
            </a:endParaRPr>
          </a:p>
        </p:txBody>
      </p:sp>
      <p:sp>
        <p:nvSpPr>
          <p:cNvPr id="153" name="Google Shape;153;p18"/>
          <p:cNvSpPr/>
          <p:nvPr/>
        </p:nvSpPr>
        <p:spPr>
          <a:xfrm>
            <a:off x="8844500" y="2006768"/>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154" name="Google Shape;154;p18"/>
          <p:cNvSpPr txBox="1"/>
          <p:nvPr/>
        </p:nvSpPr>
        <p:spPr>
          <a:xfrm>
            <a:off x="6030586" y="4617619"/>
            <a:ext cx="2644400" cy="9388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05</a:t>
            </a:r>
            <a:br>
              <a:rPr lang="en" sz="2933" b="1">
                <a:solidFill>
                  <a:schemeClr val="lt1"/>
                </a:solidFill>
                <a:latin typeface="Raleway"/>
                <a:ea typeface="Raleway"/>
                <a:cs typeface="Raleway"/>
                <a:sym typeface="Raleway"/>
              </a:rPr>
            </a:br>
            <a:r>
              <a:rPr lang="en" sz="2933" b="1">
                <a:solidFill>
                  <a:schemeClr val="lt1"/>
                </a:solidFill>
                <a:latin typeface="Raleway"/>
                <a:ea typeface="Raleway"/>
                <a:cs typeface="Raleway"/>
                <a:sym typeface="Raleway"/>
              </a:rPr>
              <a:t>Discussion</a:t>
            </a:r>
            <a:endParaRPr sz="2933" b="1">
              <a:solidFill>
                <a:schemeClr val="lt1"/>
              </a:solidFill>
              <a:latin typeface="Raleway"/>
              <a:ea typeface="Raleway"/>
              <a:cs typeface="Raleway"/>
              <a:sym typeface="Raleway"/>
            </a:endParaRPr>
          </a:p>
        </p:txBody>
      </p:sp>
      <p:sp>
        <p:nvSpPr>
          <p:cNvPr id="20" name="Marcador de Posição do Número do Diapositivo 3">
            <a:extLst>
              <a:ext uri="{FF2B5EF4-FFF2-40B4-BE49-F238E27FC236}">
                <a16:creationId xmlns:a16="http://schemas.microsoft.com/office/drawing/2014/main" id="{47FD3363-1420-4011-ADD2-CE8B8173952F}"/>
              </a:ext>
            </a:extLst>
          </p:cNvPr>
          <p:cNvSpPr txBox="1">
            <a:spLocks/>
          </p:cNvSpPr>
          <p:nvPr/>
        </p:nvSpPr>
        <p:spPr>
          <a:xfrm>
            <a:off x="10886743" y="6366707"/>
            <a:ext cx="672957" cy="429981"/>
          </a:xfrm>
          <a:prstGeom prst="rect">
            <a:avLst/>
          </a:prstGeom>
        </p:spPr>
        <p:txBody>
          <a:bodyPr spcFirstLastPara="1" vert="horz" wrap="square" lIns="91440" tIns="45720" rIns="91440" bIns="45720" rtlCol="0" anchor="ctr" anchorCtr="0">
            <a:normAutofit/>
          </a:bodyPr>
          <a:lstStyle>
            <a:defPPr>
              <a:defRPr lang="pt-PT"/>
            </a:defPPr>
            <a:lvl1pPr marL="0" lvl="0" algn="r" defTabSz="914400" rtl="0" eaLnBrk="1" latinLnBrk="0" hangingPunct="1">
              <a:buNone/>
              <a:defRPr sz="1200" kern="1200">
                <a:solidFill>
                  <a:schemeClr val="lt1"/>
                </a:solidFill>
                <a:latin typeface="+mn-lt"/>
                <a:ea typeface="+mn-ea"/>
                <a:cs typeface="+mn-cs"/>
              </a:defRPr>
            </a:lvl1pPr>
            <a:lvl2pPr marL="457200" lvl="1" algn="l" defTabSz="914400" rtl="0" eaLnBrk="1" latinLnBrk="0" hangingPunct="1">
              <a:buNone/>
              <a:defRPr sz="1800" kern="1200">
                <a:solidFill>
                  <a:schemeClr val="lt1"/>
                </a:solidFill>
                <a:latin typeface="+mn-lt"/>
                <a:ea typeface="+mn-ea"/>
                <a:cs typeface="+mn-cs"/>
              </a:defRPr>
            </a:lvl2pPr>
            <a:lvl3pPr marL="914400" lvl="2" algn="l" defTabSz="914400" rtl="0" eaLnBrk="1" latinLnBrk="0" hangingPunct="1">
              <a:buNone/>
              <a:defRPr sz="1800" kern="1200">
                <a:solidFill>
                  <a:schemeClr val="lt1"/>
                </a:solidFill>
                <a:latin typeface="+mn-lt"/>
                <a:ea typeface="+mn-ea"/>
                <a:cs typeface="+mn-cs"/>
              </a:defRPr>
            </a:lvl3pPr>
            <a:lvl4pPr marL="1371600" lvl="3" algn="l" defTabSz="914400" rtl="0" eaLnBrk="1" latinLnBrk="0" hangingPunct="1">
              <a:buNone/>
              <a:defRPr sz="1800" kern="1200">
                <a:solidFill>
                  <a:schemeClr val="lt1"/>
                </a:solidFill>
                <a:latin typeface="+mn-lt"/>
                <a:ea typeface="+mn-ea"/>
                <a:cs typeface="+mn-cs"/>
              </a:defRPr>
            </a:lvl4pPr>
            <a:lvl5pPr marL="1828800" lvl="4" algn="l" defTabSz="914400" rtl="0" eaLnBrk="1" latinLnBrk="0" hangingPunct="1">
              <a:buNone/>
              <a:defRPr sz="1800" kern="1200">
                <a:solidFill>
                  <a:schemeClr val="lt1"/>
                </a:solidFill>
                <a:latin typeface="+mn-lt"/>
                <a:ea typeface="+mn-ea"/>
                <a:cs typeface="+mn-cs"/>
              </a:defRPr>
            </a:lvl5pPr>
            <a:lvl6pPr marL="2286000" lvl="5" algn="l" defTabSz="914400" rtl="0" eaLnBrk="1" latinLnBrk="0" hangingPunct="1">
              <a:buNone/>
              <a:defRPr sz="1800" kern="1200">
                <a:solidFill>
                  <a:schemeClr val="lt1"/>
                </a:solidFill>
                <a:latin typeface="+mn-lt"/>
                <a:ea typeface="+mn-ea"/>
                <a:cs typeface="+mn-cs"/>
              </a:defRPr>
            </a:lvl6pPr>
            <a:lvl7pPr marL="2743200" lvl="6" algn="l" defTabSz="914400" rtl="0" eaLnBrk="1" latinLnBrk="0" hangingPunct="1">
              <a:buNone/>
              <a:defRPr sz="1800" kern="1200">
                <a:solidFill>
                  <a:schemeClr val="lt1"/>
                </a:solidFill>
                <a:latin typeface="+mn-lt"/>
                <a:ea typeface="+mn-ea"/>
                <a:cs typeface="+mn-cs"/>
              </a:defRPr>
            </a:lvl7pPr>
            <a:lvl8pPr marL="3200400" lvl="7" algn="l" defTabSz="914400" rtl="0" eaLnBrk="1" latinLnBrk="0" hangingPunct="1">
              <a:buNone/>
              <a:defRPr sz="1800" kern="1200">
                <a:solidFill>
                  <a:schemeClr val="lt1"/>
                </a:solidFill>
                <a:latin typeface="+mn-lt"/>
                <a:ea typeface="+mn-ea"/>
                <a:cs typeface="+mn-cs"/>
              </a:defRPr>
            </a:lvl8pPr>
            <a:lvl9pPr marL="3657600" lvl="8" algn="l" defTabSz="914400" rtl="0" eaLnBrk="1" latinLnBrk="0" hangingPunct="1">
              <a:buNone/>
              <a:defRPr sz="1800" kern="1200">
                <a:solidFill>
                  <a:schemeClr val="lt1"/>
                </a:solidFill>
                <a:latin typeface="+mn-lt"/>
                <a:ea typeface="+mn-ea"/>
                <a:cs typeface="+mn-cs"/>
              </a:defRPr>
            </a:lvl9pPr>
          </a:lstStyle>
          <a:p>
            <a:pPr algn="ctr">
              <a:spcAft>
                <a:spcPts val="600"/>
              </a:spcAft>
            </a:pPr>
            <a:fld id="{48F63A3B-78C7-47BE-AE5E-E10140E04643}" type="slidenum">
              <a:rPr lang="en-US" sz="1400" smtClean="0">
                <a:solidFill>
                  <a:schemeClr val="bg1"/>
                </a:solidFill>
              </a:rPr>
              <a:pPr algn="ctr">
                <a:spcAft>
                  <a:spcPts val="600"/>
                </a:spcAft>
              </a:pPr>
              <a:t>2</a:t>
            </a:fld>
            <a:endParaRPr lang="en-US" sz="1400">
              <a:solidFill>
                <a:schemeClr val="bg1"/>
              </a:solidFill>
            </a:endParaRPr>
          </a:p>
        </p:txBody>
      </p:sp>
      <p:sp>
        <p:nvSpPr>
          <p:cNvPr id="21" name="Google Shape;153;p18">
            <a:extLst>
              <a:ext uri="{FF2B5EF4-FFF2-40B4-BE49-F238E27FC236}">
                <a16:creationId xmlns:a16="http://schemas.microsoft.com/office/drawing/2014/main" id="{9AF1D85F-7A53-47C3-A172-2DF141FA9C71}"/>
              </a:ext>
            </a:extLst>
          </p:cNvPr>
          <p:cNvSpPr/>
          <p:nvPr/>
        </p:nvSpPr>
        <p:spPr>
          <a:xfrm>
            <a:off x="8844500" y="4434401"/>
            <a:ext cx="810000" cy="817200"/>
          </a:xfrm>
          <a:prstGeom prst="roundRect">
            <a:avLst>
              <a:gd name="adj" fmla="val 4313"/>
            </a:avLst>
          </a:prstGeom>
          <a:solidFill>
            <a:srgbClr val="999999"/>
          </a:solidFill>
          <a:ln>
            <a:noFill/>
          </a:ln>
        </p:spPr>
        <p:txBody>
          <a:bodyPr spcFirstLastPara="1" wrap="square" lIns="121900" tIns="121900" rIns="121900" bIns="121900" anchor="ctr" anchorCtr="0">
            <a:noAutofit/>
          </a:bodyPr>
          <a:lstStyle/>
          <a:p>
            <a:pPr>
              <a:buClr>
                <a:srgbClr val="000000"/>
              </a:buClr>
              <a:buSzPts val="1400"/>
            </a:pPr>
            <a:endParaRPr sz="1867">
              <a:solidFill>
                <a:srgbClr val="000000"/>
              </a:solidFill>
              <a:latin typeface="Arial"/>
              <a:ea typeface="Arial"/>
              <a:cs typeface="Arial"/>
              <a:sym typeface="Arial"/>
            </a:endParaRPr>
          </a:p>
        </p:txBody>
      </p:sp>
      <p:sp>
        <p:nvSpPr>
          <p:cNvPr id="22" name="Google Shape;154;p18">
            <a:extLst>
              <a:ext uri="{FF2B5EF4-FFF2-40B4-BE49-F238E27FC236}">
                <a16:creationId xmlns:a16="http://schemas.microsoft.com/office/drawing/2014/main" id="{4BEEE5A7-2730-47BE-BC93-65AFA272419D}"/>
              </a:ext>
            </a:extLst>
          </p:cNvPr>
          <p:cNvSpPr txBox="1"/>
          <p:nvPr/>
        </p:nvSpPr>
        <p:spPr>
          <a:xfrm>
            <a:off x="8915300" y="4672166"/>
            <a:ext cx="2644400" cy="9388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06</a:t>
            </a:r>
            <a:br>
              <a:rPr lang="en" sz="2933" b="1">
                <a:solidFill>
                  <a:schemeClr val="lt1"/>
                </a:solidFill>
                <a:latin typeface="Raleway"/>
                <a:ea typeface="Raleway"/>
                <a:cs typeface="Raleway"/>
                <a:sym typeface="Raleway"/>
              </a:rPr>
            </a:br>
            <a:r>
              <a:rPr lang="en" sz="2933" b="1">
                <a:solidFill>
                  <a:schemeClr val="lt1"/>
                </a:solidFill>
                <a:latin typeface="Raleway"/>
                <a:ea typeface="Raleway"/>
                <a:cs typeface="Raleway"/>
                <a:sym typeface="Raleway"/>
              </a:rPr>
              <a:t>Conclusion</a:t>
            </a:r>
            <a:endParaRPr sz="2933" b="1">
              <a:solidFill>
                <a:schemeClr val="lt1"/>
              </a:solidFill>
              <a:latin typeface="Raleway"/>
              <a:ea typeface="Raleway"/>
              <a:cs typeface="Raleway"/>
              <a:sym typeface="Raleway"/>
            </a:endParaRPr>
          </a:p>
        </p:txBody>
      </p:sp>
      <p:sp>
        <p:nvSpPr>
          <p:cNvPr id="152" name="Google Shape;152;p18"/>
          <p:cNvSpPr txBox="1"/>
          <p:nvPr/>
        </p:nvSpPr>
        <p:spPr>
          <a:xfrm>
            <a:off x="8944017" y="2180639"/>
            <a:ext cx="1848400" cy="1397600"/>
          </a:xfrm>
          <a:prstGeom prst="rect">
            <a:avLst/>
          </a:prstGeom>
          <a:noFill/>
          <a:ln>
            <a:noFill/>
          </a:ln>
        </p:spPr>
        <p:txBody>
          <a:bodyPr spcFirstLastPara="1" wrap="square" lIns="121900" tIns="121900" rIns="121900" bIns="121900" anchor="b" anchorCtr="0">
            <a:noAutofit/>
          </a:bodyPr>
          <a:lstStyle/>
          <a:p>
            <a:r>
              <a:rPr lang="en" sz="2933" b="1">
                <a:solidFill>
                  <a:schemeClr val="lt1"/>
                </a:solidFill>
                <a:latin typeface="Raleway"/>
                <a:ea typeface="Raleway"/>
                <a:cs typeface="Raleway"/>
                <a:sym typeface="Raleway"/>
              </a:rPr>
              <a:t>03</a:t>
            </a:r>
            <a:endParaRPr sz="2933" b="1">
              <a:solidFill>
                <a:schemeClr val="lt1"/>
              </a:solidFill>
              <a:latin typeface="Raleway"/>
              <a:ea typeface="Raleway"/>
              <a:cs typeface="Raleway"/>
              <a:sym typeface="Raleway"/>
            </a:endParaRPr>
          </a:p>
          <a:p>
            <a:r>
              <a:rPr lang="en" sz="2933" b="1">
                <a:solidFill>
                  <a:schemeClr val="lt1"/>
                </a:solidFill>
                <a:latin typeface="Raleway"/>
                <a:ea typeface="Raleway"/>
                <a:cs typeface="Raleway"/>
                <a:sym typeface="Raleway"/>
              </a:rPr>
              <a:t>Paper</a:t>
            </a:r>
            <a:br>
              <a:rPr lang="en" sz="2933" b="1">
                <a:solidFill>
                  <a:schemeClr val="lt1"/>
                </a:solidFill>
                <a:latin typeface="Raleway"/>
                <a:ea typeface="Raleway"/>
                <a:cs typeface="Raleway"/>
                <a:sym typeface="Raleway"/>
              </a:rPr>
            </a:br>
            <a:r>
              <a:rPr lang="en" sz="2933" b="1">
                <a:solidFill>
                  <a:schemeClr val="lt1"/>
                </a:solidFill>
                <a:latin typeface="Raleway"/>
                <a:ea typeface="Raleway"/>
                <a:cs typeface="Raleway"/>
                <a:sym typeface="Raleway"/>
              </a:rPr>
              <a:t>Analysis </a:t>
            </a:r>
            <a:endParaRPr sz="2933" b="1">
              <a:solidFill>
                <a:schemeClr val="lt1"/>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arcador de Posição do Número do Diapositivo 3">
            <a:extLst>
              <a:ext uri="{FF2B5EF4-FFF2-40B4-BE49-F238E27FC236}">
                <a16:creationId xmlns:a16="http://schemas.microsoft.com/office/drawing/2014/main" id="{35553CCB-8850-431F-9B6F-593B56126225}"/>
              </a:ext>
            </a:extLst>
          </p:cNvPr>
          <p:cNvSpPr>
            <a:spLocks noGrp="1"/>
          </p:cNvSpPr>
          <p:nvPr>
            <p:ph type="sldNum" sz="quarter" idx="12"/>
          </p:nvPr>
        </p:nvSpPr>
        <p:spPr>
          <a:xfrm>
            <a:off x="160867" y="3257116"/>
            <a:ext cx="672957" cy="343768"/>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3</a:t>
            </a:fld>
            <a:endParaRPr lang="en-US" sz="1400">
              <a:solidFill>
                <a:schemeClr val="bg1"/>
              </a:solidFill>
            </a:endParaRPr>
          </a:p>
        </p:txBody>
      </p:sp>
      <p:sp>
        <p:nvSpPr>
          <p:cNvPr id="13" name="Retângulo 12">
            <a:extLst>
              <a:ext uri="{FF2B5EF4-FFF2-40B4-BE49-F238E27FC236}">
                <a16:creationId xmlns:a16="http://schemas.microsoft.com/office/drawing/2014/main" id="{5A7E8646-D2FA-4BAF-9557-38B3380AF03C}"/>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Google Shape;144;p18">
            <a:extLst>
              <a:ext uri="{FF2B5EF4-FFF2-40B4-BE49-F238E27FC236}">
                <a16:creationId xmlns:a16="http://schemas.microsoft.com/office/drawing/2014/main" id="{7BAAF19F-3BAA-41F9-AC56-0D3C02FE59A0}"/>
              </a:ext>
            </a:extLst>
          </p:cNvPr>
          <p:cNvSpPr txBox="1">
            <a:spLocks/>
          </p:cNvSpPr>
          <p:nvPr/>
        </p:nvSpPr>
        <p:spPr>
          <a:xfrm>
            <a:off x="972599" y="1763267"/>
            <a:ext cx="3766549"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1 - </a:t>
            </a:r>
            <a:r>
              <a:rPr lang="pt-PT" err="1">
                <a:solidFill>
                  <a:srgbClr val="FFFFFF"/>
                </a:solidFill>
              </a:rPr>
              <a:t>Motivation</a:t>
            </a:r>
            <a:endParaRPr lang="pt-PT">
              <a:solidFill>
                <a:srgbClr val="FFFFFF"/>
              </a:solidFill>
            </a:endParaRPr>
          </a:p>
        </p:txBody>
      </p:sp>
      <p:sp>
        <p:nvSpPr>
          <p:cNvPr id="17" name="CaixaDeTexto 16">
            <a:extLst>
              <a:ext uri="{FF2B5EF4-FFF2-40B4-BE49-F238E27FC236}">
                <a16:creationId xmlns:a16="http://schemas.microsoft.com/office/drawing/2014/main" id="{E7A1B504-57D2-42D7-A24F-3FB6C92E2E42}"/>
              </a:ext>
            </a:extLst>
          </p:cNvPr>
          <p:cNvSpPr txBox="1"/>
          <p:nvPr/>
        </p:nvSpPr>
        <p:spPr>
          <a:xfrm>
            <a:off x="6787391" y="2305615"/>
            <a:ext cx="4713208" cy="2246769"/>
          </a:xfrm>
          <a:prstGeom prst="rect">
            <a:avLst/>
          </a:prstGeom>
          <a:noFill/>
        </p:spPr>
        <p:txBody>
          <a:bodyPr wrap="square" rtlCol="0">
            <a:spAutoFit/>
          </a:bodyPr>
          <a:lstStyle/>
          <a:p>
            <a:pPr algn="just"/>
            <a:r>
              <a:rPr lang="pt-PT" sz="2800" err="1">
                <a:solidFill>
                  <a:schemeClr val="bg2">
                    <a:lumMod val="25000"/>
                  </a:schemeClr>
                </a:solidFill>
              </a:rPr>
              <a:t>Why</a:t>
            </a:r>
            <a:r>
              <a:rPr lang="pt-PT" sz="2800">
                <a:solidFill>
                  <a:schemeClr val="bg2">
                    <a:lumMod val="25000"/>
                  </a:schemeClr>
                </a:solidFill>
              </a:rPr>
              <a:t> </a:t>
            </a:r>
            <a:r>
              <a:rPr lang="pt-PT" sz="2800" err="1">
                <a:solidFill>
                  <a:schemeClr val="bg2">
                    <a:lumMod val="25000"/>
                  </a:schemeClr>
                </a:solidFill>
              </a:rPr>
              <a:t>did</a:t>
            </a:r>
            <a:r>
              <a:rPr lang="pt-PT" sz="2800">
                <a:solidFill>
                  <a:schemeClr val="bg2">
                    <a:lumMod val="25000"/>
                  </a:schemeClr>
                </a:solidFill>
              </a:rPr>
              <a:t> we </a:t>
            </a:r>
            <a:r>
              <a:rPr lang="pt-PT" sz="2800" err="1">
                <a:solidFill>
                  <a:schemeClr val="bg2">
                    <a:lumMod val="25000"/>
                  </a:schemeClr>
                </a:solidFill>
              </a:rPr>
              <a:t>choose</a:t>
            </a:r>
            <a:r>
              <a:rPr lang="pt-PT" sz="2800">
                <a:solidFill>
                  <a:schemeClr val="bg2">
                    <a:lumMod val="25000"/>
                  </a:schemeClr>
                </a:solidFill>
              </a:rPr>
              <a:t> </a:t>
            </a:r>
            <a:r>
              <a:rPr lang="pt-PT" sz="2800" err="1">
                <a:solidFill>
                  <a:schemeClr val="bg2">
                    <a:lumMod val="25000"/>
                  </a:schemeClr>
                </a:solidFill>
              </a:rPr>
              <a:t>this</a:t>
            </a:r>
            <a:r>
              <a:rPr lang="pt-PT" sz="2800">
                <a:solidFill>
                  <a:schemeClr val="bg2">
                    <a:lumMod val="25000"/>
                  </a:schemeClr>
                </a:solidFill>
              </a:rPr>
              <a:t> </a:t>
            </a:r>
            <a:r>
              <a:rPr lang="pt-PT" sz="2800" err="1">
                <a:solidFill>
                  <a:schemeClr val="bg2">
                    <a:lumMod val="25000"/>
                  </a:schemeClr>
                </a:solidFill>
              </a:rPr>
              <a:t>paper</a:t>
            </a:r>
            <a:r>
              <a:rPr lang="pt-PT" sz="2800">
                <a:solidFill>
                  <a:schemeClr val="bg2">
                    <a:lumMod val="25000"/>
                  </a:schemeClr>
                </a:solidFill>
              </a:rPr>
              <a:t>?</a:t>
            </a:r>
          </a:p>
          <a:p>
            <a:pPr algn="just"/>
            <a:endParaRPr lang="pt-PT" sz="2800">
              <a:solidFill>
                <a:schemeClr val="bg2">
                  <a:lumMod val="25000"/>
                </a:schemeClr>
              </a:solidFill>
            </a:endParaRPr>
          </a:p>
          <a:p>
            <a:pPr marL="457200" indent="-457200" algn="just">
              <a:buFontTx/>
              <a:buChar char="-"/>
            </a:pPr>
            <a:r>
              <a:rPr lang="pt-PT" sz="2800" err="1">
                <a:solidFill>
                  <a:schemeClr val="bg2">
                    <a:lumMod val="25000"/>
                  </a:schemeClr>
                </a:solidFill>
              </a:rPr>
              <a:t>Interesting</a:t>
            </a:r>
            <a:r>
              <a:rPr lang="pt-PT" sz="2800">
                <a:solidFill>
                  <a:schemeClr val="bg2">
                    <a:lumMod val="25000"/>
                  </a:schemeClr>
                </a:solidFill>
              </a:rPr>
              <a:t> </a:t>
            </a:r>
            <a:r>
              <a:rPr lang="pt-PT" sz="2800" err="1">
                <a:solidFill>
                  <a:schemeClr val="bg2">
                    <a:lumMod val="25000"/>
                  </a:schemeClr>
                </a:solidFill>
              </a:rPr>
              <a:t>subject</a:t>
            </a:r>
            <a:r>
              <a:rPr lang="pt-PT" sz="2800">
                <a:solidFill>
                  <a:schemeClr val="bg2">
                    <a:lumMod val="25000"/>
                  </a:schemeClr>
                </a:solidFill>
              </a:rPr>
              <a:t>;</a:t>
            </a:r>
          </a:p>
          <a:p>
            <a:pPr marL="457200" indent="-457200" algn="just">
              <a:buFontTx/>
              <a:buChar char="-"/>
            </a:pPr>
            <a:r>
              <a:rPr lang="pt-PT" sz="2800" err="1">
                <a:solidFill>
                  <a:schemeClr val="bg2">
                    <a:lumMod val="25000"/>
                  </a:schemeClr>
                </a:solidFill>
              </a:rPr>
              <a:t>Growing</a:t>
            </a:r>
            <a:r>
              <a:rPr lang="pt-PT" sz="2800">
                <a:solidFill>
                  <a:schemeClr val="bg2">
                    <a:lumMod val="25000"/>
                  </a:schemeClr>
                </a:solidFill>
              </a:rPr>
              <a:t> fast;</a:t>
            </a:r>
          </a:p>
          <a:p>
            <a:pPr marL="457200" indent="-457200" algn="just">
              <a:buFontTx/>
              <a:buChar char="-"/>
            </a:pPr>
            <a:r>
              <a:rPr lang="pt-PT" sz="2800" err="1">
                <a:solidFill>
                  <a:schemeClr val="bg2">
                    <a:lumMod val="25000"/>
                  </a:schemeClr>
                </a:solidFill>
              </a:rPr>
              <a:t>Important</a:t>
            </a:r>
            <a:r>
              <a:rPr lang="pt-PT" sz="2800">
                <a:solidFill>
                  <a:schemeClr val="bg2">
                    <a:lumMod val="25000"/>
                  </a:schemeClr>
                </a:solidFill>
              </a:rPr>
              <a:t> Technology.</a:t>
            </a:r>
          </a:p>
        </p:txBody>
      </p:sp>
      <p:pic>
        <p:nvPicPr>
          <p:cNvPr id="1026" name="Picture 2" descr="Virtual Reality or VR headset isolated on transparent background PNG. VR  Glasses for 360 environment games or simulation training generative ai  24724528 PNG">
            <a:extLst>
              <a:ext uri="{FF2B5EF4-FFF2-40B4-BE49-F238E27FC236}">
                <a16:creationId xmlns:a16="http://schemas.microsoft.com/office/drawing/2014/main" id="{00119513-67A4-4B07-BEAC-A1A35AABB6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1700" y="2375901"/>
            <a:ext cx="3560066" cy="3560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5817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032020"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2 - </a:t>
            </a:r>
            <a:r>
              <a:rPr lang="pt-PT" err="1">
                <a:solidFill>
                  <a:srgbClr val="FFFFFF"/>
                </a:solidFill>
              </a:rPr>
              <a:t>Introduction</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4</a:t>
            </a:fld>
            <a:endParaRPr lang="en-US" sz="1400">
              <a:solidFill>
                <a:schemeClr val="bg1"/>
              </a:solidFill>
            </a:endParaRPr>
          </a:p>
        </p:txBody>
      </p:sp>
      <p:sp>
        <p:nvSpPr>
          <p:cNvPr id="22" name="CaixaDeTexto 21">
            <a:extLst>
              <a:ext uri="{FF2B5EF4-FFF2-40B4-BE49-F238E27FC236}">
                <a16:creationId xmlns:a16="http://schemas.microsoft.com/office/drawing/2014/main" id="{25F7B9B2-6BEC-40EB-9738-D091E52370E4}"/>
              </a:ext>
            </a:extLst>
          </p:cNvPr>
          <p:cNvSpPr txBox="1"/>
          <p:nvPr/>
        </p:nvSpPr>
        <p:spPr>
          <a:xfrm>
            <a:off x="6787391" y="2305615"/>
            <a:ext cx="4713208" cy="2246769"/>
          </a:xfrm>
          <a:prstGeom prst="rect">
            <a:avLst/>
          </a:prstGeom>
          <a:noFill/>
        </p:spPr>
        <p:txBody>
          <a:bodyPr wrap="square" rtlCol="0">
            <a:spAutoFit/>
          </a:bodyPr>
          <a:lstStyle/>
          <a:p>
            <a:pPr marL="457200" indent="-457200" algn="just">
              <a:buFontTx/>
              <a:buChar char="-"/>
            </a:pPr>
            <a:r>
              <a:rPr lang="en-US" sz="2800">
                <a:solidFill>
                  <a:schemeClr val="bg2">
                    <a:lumMod val="25000"/>
                  </a:schemeClr>
                </a:solidFill>
              </a:rPr>
              <a:t>The importance of fidelity in VR avatar animation;</a:t>
            </a:r>
          </a:p>
          <a:p>
            <a:pPr marL="457200" indent="-457200" algn="just">
              <a:buFontTx/>
              <a:buChar char="-"/>
            </a:pPr>
            <a:r>
              <a:rPr lang="en-US" sz="2800">
                <a:solidFill>
                  <a:schemeClr val="bg2">
                    <a:lumMod val="25000"/>
                  </a:schemeClr>
                </a:solidFill>
              </a:rPr>
              <a:t>Challenges of animating avatars with consumer devices.</a:t>
            </a:r>
          </a:p>
        </p:txBody>
      </p:sp>
      <p:pic>
        <p:nvPicPr>
          <p:cNvPr id="2" name="Picture 1" descr="Virtual reality avatar man technology - Science &amp; Technology Icons">
            <a:extLst>
              <a:ext uri="{FF2B5EF4-FFF2-40B4-BE49-F238E27FC236}">
                <a16:creationId xmlns:a16="http://schemas.microsoft.com/office/drawing/2014/main" id="{72E691D6-BAB0-DA26-F2B3-B120A6420357}"/>
              </a:ext>
            </a:extLst>
          </p:cNvPr>
          <p:cNvPicPr>
            <a:picLocks noChangeAspect="1"/>
          </p:cNvPicPr>
          <p:nvPr/>
        </p:nvPicPr>
        <p:blipFill>
          <a:blip r:embed="rId3"/>
          <a:stretch>
            <a:fillRect/>
          </a:stretch>
        </p:blipFill>
        <p:spPr>
          <a:xfrm>
            <a:off x="1294906" y="3027434"/>
            <a:ext cx="3493654" cy="3505200"/>
          </a:xfrm>
          <a:prstGeom prst="rect">
            <a:avLst/>
          </a:prstGeom>
        </p:spPr>
      </p:pic>
    </p:spTree>
    <p:extLst>
      <p:ext uri="{BB962C8B-B14F-4D97-AF65-F5344CB8AC3E}">
        <p14:creationId xmlns:p14="http://schemas.microsoft.com/office/powerpoint/2010/main" val="77793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8" y="1763267"/>
            <a:ext cx="4818601"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 Experimental </a:t>
            </a:r>
            <a:r>
              <a:rPr lang="pt-PT" err="1">
                <a:solidFill>
                  <a:srgbClr val="FFFFFF"/>
                </a:solidFill>
              </a:rPr>
              <a:t>Conditions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5</a:t>
            </a:fld>
            <a:endParaRPr lang="en-US" sz="1400">
              <a:solidFill>
                <a:schemeClr val="bg1"/>
              </a:solidFill>
            </a:endParaRPr>
          </a:p>
        </p:txBody>
      </p:sp>
      <p:sp>
        <p:nvSpPr>
          <p:cNvPr id="22" name="CaixaDeTexto 21">
            <a:extLst>
              <a:ext uri="{FF2B5EF4-FFF2-40B4-BE49-F238E27FC236}">
                <a16:creationId xmlns:a16="http://schemas.microsoft.com/office/drawing/2014/main" id="{25F7B9B2-6BEC-40EB-9738-D091E52370E4}"/>
              </a:ext>
            </a:extLst>
          </p:cNvPr>
          <p:cNvSpPr txBox="1"/>
          <p:nvPr/>
        </p:nvSpPr>
        <p:spPr>
          <a:xfrm>
            <a:off x="6787391" y="767620"/>
            <a:ext cx="4713208" cy="3108543"/>
          </a:xfrm>
          <a:prstGeom prst="rect">
            <a:avLst/>
          </a:prstGeom>
          <a:noFill/>
        </p:spPr>
        <p:txBody>
          <a:bodyPr wrap="square" rtlCol="0">
            <a:spAutoFit/>
          </a:bodyPr>
          <a:lstStyle/>
          <a:p>
            <a:pPr algn="just"/>
            <a:r>
              <a:rPr lang="en-US" sz="2800">
                <a:solidFill>
                  <a:schemeClr val="bg2">
                    <a:lumMod val="25000"/>
                  </a:schemeClr>
                </a:solidFill>
              </a:rPr>
              <a:t>Animation fidelity conditions:</a:t>
            </a:r>
          </a:p>
          <a:p>
            <a:pPr algn="just"/>
            <a:endParaRPr lang="en-US" sz="2800">
              <a:solidFill>
                <a:schemeClr val="bg2">
                  <a:lumMod val="25000"/>
                </a:schemeClr>
              </a:solidFill>
            </a:endParaRPr>
          </a:p>
          <a:p>
            <a:pPr marL="457200" indent="-457200" algn="just">
              <a:buFontTx/>
              <a:buChar char="-"/>
            </a:pPr>
            <a:r>
              <a:rPr lang="en-US" sz="2800">
                <a:solidFill>
                  <a:schemeClr val="bg2">
                    <a:lumMod val="25000"/>
                  </a:schemeClr>
                </a:solidFill>
              </a:rPr>
              <a:t>Unity Inverse Kinematics (UIK);</a:t>
            </a:r>
          </a:p>
          <a:p>
            <a:pPr marL="457200" indent="-457200" algn="just">
              <a:buFontTx/>
              <a:buChar char="-"/>
            </a:pPr>
            <a:r>
              <a:rPr lang="en-US" sz="2800" err="1">
                <a:solidFill>
                  <a:schemeClr val="bg2">
                    <a:lumMod val="25000"/>
                  </a:schemeClr>
                </a:solidFill>
              </a:rPr>
              <a:t>FinalIK</a:t>
            </a:r>
            <a:r>
              <a:rPr lang="en-US" sz="2800">
                <a:solidFill>
                  <a:schemeClr val="bg2">
                    <a:lumMod val="25000"/>
                  </a:schemeClr>
                </a:solidFill>
              </a:rPr>
              <a:t> (FIK);</a:t>
            </a:r>
          </a:p>
          <a:p>
            <a:pPr marL="457200" indent="-457200" algn="just">
              <a:buFontTx/>
              <a:buChar char="-"/>
            </a:pPr>
            <a:r>
              <a:rPr lang="en-US" sz="2800">
                <a:solidFill>
                  <a:schemeClr val="bg2">
                    <a:lumMod val="25000"/>
                  </a:schemeClr>
                </a:solidFill>
              </a:rPr>
              <a:t>Motion capture with </a:t>
            </a:r>
            <a:r>
              <a:rPr lang="en-US" sz="2800" err="1">
                <a:solidFill>
                  <a:schemeClr val="bg2">
                    <a:lumMod val="25000"/>
                  </a:schemeClr>
                </a:solidFill>
              </a:rPr>
              <a:t>Xsens</a:t>
            </a:r>
            <a:r>
              <a:rPr lang="en-US" sz="2800">
                <a:solidFill>
                  <a:schemeClr val="bg2">
                    <a:lumMod val="25000"/>
                  </a:schemeClr>
                </a:solidFill>
              </a:rPr>
              <a:t> (</a:t>
            </a:r>
            <a:r>
              <a:rPr lang="en-US" sz="2800" err="1">
                <a:solidFill>
                  <a:schemeClr val="bg2">
                    <a:lumMod val="25000"/>
                  </a:schemeClr>
                </a:solidFill>
              </a:rPr>
              <a:t>MoCap</a:t>
            </a:r>
            <a:r>
              <a:rPr lang="en-US" sz="2800">
                <a:solidFill>
                  <a:schemeClr val="bg2">
                    <a:lumMod val="25000"/>
                  </a:schemeClr>
                </a:solidFill>
              </a:rPr>
              <a:t>).</a:t>
            </a:r>
          </a:p>
        </p:txBody>
      </p:sp>
      <p:pic>
        <p:nvPicPr>
          <p:cNvPr id="10" name="Content Placeholder 10" descr="A diagram of a robot&#10;&#10;Description automatically generated">
            <a:extLst>
              <a:ext uri="{FF2B5EF4-FFF2-40B4-BE49-F238E27FC236}">
                <a16:creationId xmlns:a16="http://schemas.microsoft.com/office/drawing/2014/main" id="{94BD261C-36F4-4884-9925-49F47BB1278A}"/>
              </a:ext>
            </a:extLst>
          </p:cNvPr>
          <p:cNvPicPr>
            <a:picLocks noChangeAspect="1"/>
          </p:cNvPicPr>
          <p:nvPr/>
        </p:nvPicPr>
        <p:blipFill>
          <a:blip r:embed="rId3"/>
          <a:stretch>
            <a:fillRect/>
          </a:stretch>
        </p:blipFill>
        <p:spPr>
          <a:xfrm>
            <a:off x="1190624" y="3872406"/>
            <a:ext cx="3702218" cy="2795174"/>
          </a:xfrm>
          <a:prstGeom prst="rect">
            <a:avLst/>
          </a:prstGeom>
          <a:ln>
            <a:noFill/>
          </a:ln>
        </p:spPr>
      </p:pic>
      <p:pic>
        <p:nvPicPr>
          <p:cNvPr id="12" name="Content Placeholder 5">
            <a:extLst>
              <a:ext uri="{FF2B5EF4-FFF2-40B4-BE49-F238E27FC236}">
                <a16:creationId xmlns:a16="http://schemas.microsoft.com/office/drawing/2014/main" id="{A0EFDA20-E43A-4148-94B3-013D7024AE3B}"/>
              </a:ext>
            </a:extLst>
          </p:cNvPr>
          <p:cNvPicPr>
            <a:picLocks noChangeAspect="1"/>
          </p:cNvPicPr>
          <p:nvPr/>
        </p:nvPicPr>
        <p:blipFill rotWithShape="1">
          <a:blip r:embed="rId4"/>
          <a:srcRect t="24919" b="24903"/>
          <a:stretch/>
        </p:blipFill>
        <p:spPr>
          <a:xfrm>
            <a:off x="6597907" y="4653132"/>
            <a:ext cx="5092176" cy="1437248"/>
          </a:xfrm>
          <a:prstGeom prst="rect">
            <a:avLst/>
          </a:prstGeom>
        </p:spPr>
      </p:pic>
    </p:spTree>
    <p:extLst>
      <p:ext uri="{BB962C8B-B14F-4D97-AF65-F5344CB8AC3E}">
        <p14:creationId xmlns:p14="http://schemas.microsoft.com/office/powerpoint/2010/main" val="1362712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594012"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a:t>
            </a:r>
          </a:p>
          <a:p>
            <a:r>
              <a:rPr lang="pt-PT" err="1">
                <a:solidFill>
                  <a:srgbClr val="FFFFFF"/>
                </a:solidFill>
              </a:rPr>
              <a:t>Tasks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6</a:t>
            </a:fld>
            <a:endParaRPr lang="en-US" sz="1400">
              <a:solidFill>
                <a:schemeClr val="bg1"/>
              </a:solidFill>
            </a:endParaRPr>
          </a:p>
        </p:txBody>
      </p:sp>
      <p:sp>
        <p:nvSpPr>
          <p:cNvPr id="22" name="CaixaDeTexto 21">
            <a:extLst>
              <a:ext uri="{FF2B5EF4-FFF2-40B4-BE49-F238E27FC236}">
                <a16:creationId xmlns:a16="http://schemas.microsoft.com/office/drawing/2014/main" id="{25F7B9B2-6BEC-40EB-9738-D091E52370E4}"/>
              </a:ext>
            </a:extLst>
          </p:cNvPr>
          <p:cNvSpPr txBox="1"/>
          <p:nvPr/>
        </p:nvSpPr>
        <p:spPr>
          <a:xfrm>
            <a:off x="6787391" y="731958"/>
            <a:ext cx="4713208" cy="2246769"/>
          </a:xfrm>
          <a:prstGeom prst="rect">
            <a:avLst/>
          </a:prstGeom>
          <a:noFill/>
        </p:spPr>
        <p:txBody>
          <a:bodyPr wrap="square" rtlCol="0">
            <a:spAutoFit/>
          </a:bodyPr>
          <a:lstStyle/>
          <a:p>
            <a:pPr algn="just"/>
            <a:r>
              <a:rPr lang="pt-PT" sz="2800" err="1">
                <a:solidFill>
                  <a:schemeClr val="bg2">
                    <a:lumMod val="25000"/>
                  </a:schemeClr>
                </a:solidFill>
              </a:rPr>
              <a:t>Study</a:t>
            </a:r>
            <a:r>
              <a:rPr lang="pt-PT" sz="2800">
                <a:solidFill>
                  <a:schemeClr val="bg2">
                    <a:lumMod val="25000"/>
                  </a:schemeClr>
                </a:solidFill>
              </a:rPr>
              <a:t> </a:t>
            </a:r>
            <a:r>
              <a:rPr lang="pt-PT" sz="2800" err="1">
                <a:solidFill>
                  <a:schemeClr val="bg2">
                    <a:lumMod val="25000"/>
                  </a:schemeClr>
                </a:solidFill>
              </a:rPr>
              <a:t>tasks</a:t>
            </a:r>
            <a:r>
              <a:rPr lang="pt-PT" sz="2800">
                <a:solidFill>
                  <a:schemeClr val="bg2">
                    <a:lumMod val="25000"/>
                  </a:schemeClr>
                </a:solidFill>
              </a:rPr>
              <a:t>:</a:t>
            </a:r>
          </a:p>
          <a:p>
            <a:pPr algn="just"/>
            <a:endParaRPr lang="pt-PT" sz="2800">
              <a:solidFill>
                <a:schemeClr val="bg2">
                  <a:lumMod val="25000"/>
                </a:schemeClr>
              </a:solidFill>
            </a:endParaRPr>
          </a:p>
          <a:p>
            <a:pPr marL="457200" indent="-457200" algn="just">
              <a:buFontTx/>
              <a:buChar char="-"/>
            </a:pPr>
            <a:r>
              <a:rPr lang="pt-PT" sz="2800">
                <a:solidFill>
                  <a:schemeClr val="bg2">
                    <a:lumMod val="25000"/>
                  </a:schemeClr>
                </a:solidFill>
              </a:rPr>
              <a:t>Step-</a:t>
            </a:r>
            <a:r>
              <a:rPr lang="pt-PT" sz="2800" err="1">
                <a:solidFill>
                  <a:schemeClr val="bg2">
                    <a:lumMod val="25000"/>
                  </a:schemeClr>
                </a:solidFill>
              </a:rPr>
              <a:t>over</a:t>
            </a:r>
            <a:r>
              <a:rPr lang="pt-PT" sz="2800">
                <a:solidFill>
                  <a:schemeClr val="bg2">
                    <a:lumMod val="25000"/>
                  </a:schemeClr>
                </a:solidFill>
              </a:rPr>
              <a:t>-</a:t>
            </a:r>
            <a:r>
              <a:rPr lang="pt-PT" sz="2800" err="1">
                <a:solidFill>
                  <a:schemeClr val="bg2">
                    <a:lumMod val="25000"/>
                  </a:schemeClr>
                </a:solidFill>
              </a:rPr>
              <a:t>spikes</a:t>
            </a:r>
            <a:r>
              <a:rPr lang="pt-PT" sz="2800">
                <a:solidFill>
                  <a:schemeClr val="bg2">
                    <a:lumMod val="25000"/>
                  </a:schemeClr>
                </a:solidFill>
              </a:rPr>
              <a:t>;</a:t>
            </a:r>
          </a:p>
          <a:p>
            <a:pPr marL="457200" indent="-457200" algn="just">
              <a:buFontTx/>
              <a:buChar char="-"/>
            </a:pPr>
            <a:r>
              <a:rPr lang="pt-PT" sz="2800" err="1">
                <a:solidFill>
                  <a:schemeClr val="bg2">
                    <a:lumMod val="25000"/>
                  </a:schemeClr>
                </a:solidFill>
              </a:rPr>
              <a:t>Pick</a:t>
            </a:r>
            <a:r>
              <a:rPr lang="pt-PT" sz="2800">
                <a:solidFill>
                  <a:schemeClr val="bg2">
                    <a:lumMod val="25000"/>
                  </a:schemeClr>
                </a:solidFill>
              </a:rPr>
              <a:t>-and-</a:t>
            </a:r>
            <a:r>
              <a:rPr lang="pt-PT" sz="2800" err="1">
                <a:solidFill>
                  <a:schemeClr val="bg2">
                    <a:lumMod val="25000"/>
                  </a:schemeClr>
                </a:solidFill>
              </a:rPr>
              <a:t>place</a:t>
            </a:r>
            <a:r>
              <a:rPr lang="pt-PT" sz="2800">
                <a:solidFill>
                  <a:schemeClr val="bg2">
                    <a:lumMod val="25000"/>
                  </a:schemeClr>
                </a:solidFill>
              </a:rPr>
              <a:t>;</a:t>
            </a:r>
          </a:p>
          <a:p>
            <a:pPr marL="457200" indent="-457200" algn="just">
              <a:buFontTx/>
              <a:buChar char="-"/>
            </a:pPr>
            <a:r>
              <a:rPr lang="pt-PT" sz="2800" err="1">
                <a:solidFill>
                  <a:schemeClr val="bg2">
                    <a:lumMod val="25000"/>
                  </a:schemeClr>
                </a:solidFill>
              </a:rPr>
              <a:t>Copy</a:t>
            </a:r>
            <a:r>
              <a:rPr lang="pt-PT" sz="2800">
                <a:solidFill>
                  <a:schemeClr val="bg2">
                    <a:lumMod val="25000"/>
                  </a:schemeClr>
                </a:solidFill>
              </a:rPr>
              <a:t>-pose.</a:t>
            </a:r>
          </a:p>
        </p:txBody>
      </p:sp>
      <p:pic>
        <p:nvPicPr>
          <p:cNvPr id="8" name="Content Placeholder 4" descr="A collage of different images&#10;&#10;Description automatically generated">
            <a:extLst>
              <a:ext uri="{FF2B5EF4-FFF2-40B4-BE49-F238E27FC236}">
                <a16:creationId xmlns:a16="http://schemas.microsoft.com/office/drawing/2014/main" id="{449B66B0-A1BE-4D73-ADE8-8609CBFE29F5}"/>
              </a:ext>
            </a:extLst>
          </p:cNvPr>
          <p:cNvPicPr>
            <a:picLocks noChangeAspect="1"/>
          </p:cNvPicPr>
          <p:nvPr/>
        </p:nvPicPr>
        <p:blipFill>
          <a:blip r:embed="rId3"/>
          <a:stretch>
            <a:fillRect/>
          </a:stretch>
        </p:blipFill>
        <p:spPr>
          <a:xfrm>
            <a:off x="525323" y="4276431"/>
            <a:ext cx="5049756" cy="1451806"/>
          </a:xfrm>
          <a:prstGeom prst="rect">
            <a:avLst/>
          </a:prstGeom>
        </p:spPr>
      </p:pic>
      <p:pic>
        <p:nvPicPr>
          <p:cNvPr id="10" name="Picture 6">
            <a:extLst>
              <a:ext uri="{FF2B5EF4-FFF2-40B4-BE49-F238E27FC236}">
                <a16:creationId xmlns:a16="http://schemas.microsoft.com/office/drawing/2014/main" id="{42BC6D0D-19AC-475F-AC33-846A567B4B3F}"/>
              </a:ext>
            </a:extLst>
          </p:cNvPr>
          <p:cNvPicPr>
            <a:picLocks noChangeAspect="1"/>
          </p:cNvPicPr>
          <p:nvPr/>
        </p:nvPicPr>
        <p:blipFill>
          <a:blip r:embed="rId4"/>
          <a:stretch>
            <a:fillRect/>
          </a:stretch>
        </p:blipFill>
        <p:spPr>
          <a:xfrm>
            <a:off x="6621313" y="3285860"/>
            <a:ext cx="5045364" cy="2840182"/>
          </a:xfrm>
          <a:prstGeom prst="rect">
            <a:avLst/>
          </a:prstGeom>
        </p:spPr>
      </p:pic>
    </p:spTree>
    <p:extLst>
      <p:ext uri="{BB962C8B-B14F-4D97-AF65-F5344CB8AC3E}">
        <p14:creationId xmlns:p14="http://schemas.microsoft.com/office/powerpoint/2010/main" val="1744321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BF73111-1EE1-60A1-2255-4904772DBE0C}"/>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FA972D08-F2DF-86FC-44E3-60F6B045D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AA4236D-71D5-E1B9-F5F1-4890A77026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A2E7FC7-586E-83D8-F83E-C04A3F6C2402}"/>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6E2153C6-ABBA-4AB9-A401-78A8956224F3}"/>
              </a:ext>
            </a:extLst>
          </p:cNvPr>
          <p:cNvSpPr txBox="1">
            <a:spLocks/>
          </p:cNvSpPr>
          <p:nvPr/>
        </p:nvSpPr>
        <p:spPr>
          <a:xfrm>
            <a:off x="972599" y="1763267"/>
            <a:ext cx="4594012"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a:t>
            </a:r>
          </a:p>
          <a:p>
            <a:r>
              <a:rPr lang="pt-PT" err="1">
                <a:solidFill>
                  <a:srgbClr val="FFFFFF"/>
                </a:solidFill>
              </a:rPr>
              <a:t>Apparatus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01CFDC33-0D87-6C0F-FE3C-156F5BB3B730}"/>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7</a:t>
            </a:fld>
            <a:endParaRPr lang="en-US" sz="1400">
              <a:solidFill>
                <a:schemeClr val="bg1"/>
              </a:solidFill>
            </a:endParaRPr>
          </a:p>
        </p:txBody>
      </p:sp>
      <p:sp>
        <p:nvSpPr>
          <p:cNvPr id="22" name="CaixaDeTexto 21">
            <a:extLst>
              <a:ext uri="{FF2B5EF4-FFF2-40B4-BE49-F238E27FC236}">
                <a16:creationId xmlns:a16="http://schemas.microsoft.com/office/drawing/2014/main" id="{538F2DB3-9D9C-63C4-6CE0-7A25C5CF617E}"/>
              </a:ext>
            </a:extLst>
          </p:cNvPr>
          <p:cNvSpPr txBox="1"/>
          <p:nvPr/>
        </p:nvSpPr>
        <p:spPr>
          <a:xfrm>
            <a:off x="6232220" y="772407"/>
            <a:ext cx="5798913" cy="5313186"/>
          </a:xfrm>
          <a:prstGeom prst="rect">
            <a:avLst/>
          </a:prstGeom>
          <a:noFill/>
        </p:spPr>
        <p:txBody>
          <a:bodyPr wrap="square" lIns="91440" tIns="45720" rIns="91440" bIns="45720" rtlCol="0" anchor="t">
            <a:spAutoFit/>
          </a:bodyPr>
          <a:lstStyle/>
          <a:p>
            <a:pPr marL="342900" indent="-342900" algn="just">
              <a:lnSpc>
                <a:spcPct val="150000"/>
              </a:lnSpc>
              <a:buFont typeface="Aptos" panose="020B0004020202020204" pitchFamily="34" charset="0"/>
              <a:buChar char="–"/>
            </a:pPr>
            <a:r>
              <a:rPr lang="pt-PT" sz="1900">
                <a:solidFill>
                  <a:schemeClr val="bg2">
                    <a:lumMod val="25000"/>
                  </a:schemeClr>
                </a:solidFill>
                <a:ea typeface="+mn-lt"/>
                <a:cs typeface="+mn-lt"/>
              </a:rPr>
              <a:t>VE </a:t>
            </a:r>
            <a:r>
              <a:rPr lang="pt-PT" sz="1900" err="1">
                <a:solidFill>
                  <a:schemeClr val="bg2">
                    <a:lumMod val="25000"/>
                  </a:schemeClr>
                </a:solidFill>
                <a:ea typeface="+mn-lt"/>
                <a:cs typeface="+mn-lt"/>
              </a:rPr>
              <a:t>was</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developed</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with</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Unity</a:t>
            </a:r>
            <a:r>
              <a:rPr lang="pt-PT" sz="1900">
                <a:solidFill>
                  <a:schemeClr val="bg2">
                    <a:lumMod val="25000"/>
                  </a:schemeClr>
                </a:solidFill>
                <a:ea typeface="+mn-lt"/>
                <a:cs typeface="+mn-lt"/>
              </a:rPr>
              <a:t> 2020.3 LTS;</a:t>
            </a:r>
          </a:p>
          <a:p>
            <a:pPr marL="342900" indent="-342900" algn="just">
              <a:lnSpc>
                <a:spcPct val="150000"/>
              </a:lnSpc>
              <a:buFont typeface="Aptos" panose="020B0004020202020204" pitchFamily="34" charset="0"/>
              <a:buChar char="–"/>
            </a:pPr>
            <a:r>
              <a:rPr lang="pt-PT" sz="1900">
                <a:solidFill>
                  <a:schemeClr val="bg2">
                    <a:lumMod val="25000"/>
                  </a:schemeClr>
                </a:solidFill>
                <a:ea typeface="+mn-lt"/>
                <a:cs typeface="+mn-lt"/>
              </a:rPr>
              <a:t>PC </a:t>
            </a:r>
            <a:r>
              <a:rPr lang="pt-PT" sz="1900" err="1">
                <a:solidFill>
                  <a:schemeClr val="bg2">
                    <a:lumMod val="25000"/>
                  </a:schemeClr>
                </a:solidFill>
                <a:ea typeface="+mn-lt"/>
                <a:cs typeface="+mn-lt"/>
              </a:rPr>
              <a:t>equipped</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with</a:t>
            </a:r>
            <a:r>
              <a:rPr lang="pt-PT" sz="1900">
                <a:solidFill>
                  <a:schemeClr val="bg2">
                    <a:lumMod val="25000"/>
                  </a:schemeClr>
                </a:solidFill>
                <a:ea typeface="+mn-lt"/>
                <a:cs typeface="+mn-lt"/>
              </a:rPr>
              <a:t> a CPU Intel Core i7-10700K, a GPU </a:t>
            </a:r>
            <a:r>
              <a:rPr lang="pt-PT" sz="1900" err="1">
                <a:solidFill>
                  <a:schemeClr val="bg2">
                    <a:lumMod val="25000"/>
                  </a:schemeClr>
                </a:solidFill>
                <a:ea typeface="+mn-lt"/>
                <a:cs typeface="+mn-lt"/>
              </a:rPr>
              <a:t>Nvidia</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GeForce</a:t>
            </a:r>
            <a:r>
              <a:rPr lang="pt-PT" sz="1900">
                <a:solidFill>
                  <a:schemeClr val="bg2">
                    <a:lumMod val="25000"/>
                  </a:schemeClr>
                </a:solidFill>
                <a:ea typeface="+mn-lt"/>
                <a:cs typeface="+mn-lt"/>
              </a:rPr>
              <a:t> RTX 3070 </a:t>
            </a:r>
            <a:r>
              <a:rPr lang="pt-PT" sz="1900" err="1">
                <a:solidFill>
                  <a:schemeClr val="bg2">
                    <a:lumMod val="25000"/>
                  </a:schemeClr>
                </a:solidFill>
                <a:ea typeface="+mn-lt"/>
                <a:cs typeface="+mn-lt"/>
              </a:rPr>
              <a:t>and</a:t>
            </a:r>
            <a:r>
              <a:rPr lang="pt-PT" sz="1900">
                <a:solidFill>
                  <a:schemeClr val="bg2">
                    <a:lumMod val="25000"/>
                  </a:schemeClr>
                </a:solidFill>
                <a:ea typeface="+mn-lt"/>
                <a:cs typeface="+mn-lt"/>
              </a:rPr>
              <a:t> 32GB </a:t>
            </a:r>
            <a:r>
              <a:rPr lang="pt-PT" sz="1900" err="1">
                <a:solidFill>
                  <a:schemeClr val="bg2">
                    <a:lumMod val="25000"/>
                  </a:schemeClr>
                </a:solidFill>
                <a:ea typeface="+mn-lt"/>
                <a:cs typeface="+mn-lt"/>
              </a:rPr>
              <a:t>of</a:t>
            </a:r>
            <a:r>
              <a:rPr lang="pt-PT" sz="1900">
                <a:solidFill>
                  <a:schemeClr val="bg2">
                    <a:lumMod val="25000"/>
                  </a:schemeClr>
                </a:solidFill>
                <a:ea typeface="+mn-lt"/>
                <a:cs typeface="+mn-lt"/>
              </a:rPr>
              <a:t> RAM;</a:t>
            </a: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HTCVive</a:t>
            </a:r>
            <a:r>
              <a:rPr lang="pt-PT" sz="1900">
                <a:solidFill>
                  <a:schemeClr val="bg2">
                    <a:lumMod val="25000"/>
                  </a:schemeClr>
                </a:solidFill>
                <a:ea typeface="+mn-lt"/>
                <a:cs typeface="+mn-lt"/>
              </a:rPr>
              <a:t> Pro HMD </a:t>
            </a:r>
            <a:r>
              <a:rPr lang="pt-PT" sz="1900" err="1">
                <a:solidFill>
                  <a:schemeClr val="bg2">
                    <a:lumMod val="25000"/>
                  </a:schemeClr>
                </a:solidFill>
                <a:ea typeface="+mn-lt"/>
                <a:cs typeface="+mn-lt"/>
              </a:rPr>
              <a:t>with</a:t>
            </a:r>
            <a:r>
              <a:rPr lang="pt-PT" sz="1900">
                <a:solidFill>
                  <a:schemeClr val="bg2">
                    <a:lumMod val="25000"/>
                  </a:schemeClr>
                </a:solidFill>
                <a:ea typeface="+mn-lt"/>
                <a:cs typeface="+mn-lt"/>
              </a:rPr>
              <a:t> 1440 × 1600 pixels per </a:t>
            </a:r>
            <a:r>
              <a:rPr lang="pt-PT" sz="1900" err="1">
                <a:solidFill>
                  <a:schemeClr val="bg2">
                    <a:lumMod val="25000"/>
                  </a:schemeClr>
                </a:solidFill>
                <a:ea typeface="+mn-lt"/>
                <a:cs typeface="+mn-lt"/>
              </a:rPr>
              <a:t>eye</a:t>
            </a:r>
            <a:r>
              <a:rPr lang="pt-PT" sz="1900">
                <a:solidFill>
                  <a:schemeClr val="bg2">
                    <a:lumMod val="25000"/>
                  </a:schemeClr>
                </a:solidFill>
                <a:ea typeface="+mn-lt"/>
                <a:cs typeface="+mn-lt"/>
              </a:rPr>
              <a:t>, 110◦ </a:t>
            </a:r>
            <a:r>
              <a:rPr lang="pt-PT" sz="1900" err="1">
                <a:solidFill>
                  <a:schemeClr val="bg2">
                    <a:lumMod val="25000"/>
                  </a:schemeClr>
                </a:solidFill>
                <a:ea typeface="+mn-lt"/>
                <a:cs typeface="+mn-lt"/>
              </a:rPr>
              <a:t>field</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of</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view</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and</a:t>
            </a:r>
            <a:r>
              <a:rPr lang="pt-PT" sz="1900">
                <a:solidFill>
                  <a:schemeClr val="bg2">
                    <a:lumMod val="25000"/>
                  </a:schemeClr>
                </a:solidFill>
                <a:ea typeface="+mn-lt"/>
                <a:cs typeface="+mn-lt"/>
              </a:rPr>
              <a:t> 90 Hz </a:t>
            </a:r>
            <a:r>
              <a:rPr lang="pt-PT" sz="1900" err="1">
                <a:solidFill>
                  <a:schemeClr val="bg2">
                    <a:lumMod val="25000"/>
                  </a:schemeClr>
                </a:solidFill>
                <a:ea typeface="+mn-lt"/>
                <a:cs typeface="+mn-lt"/>
              </a:rPr>
              <a:t>refresh</a:t>
            </a:r>
            <a:r>
              <a:rPr lang="pt-PT" sz="1900">
                <a:solidFill>
                  <a:schemeClr val="bg2">
                    <a:lumMod val="25000"/>
                  </a:schemeClr>
                </a:solidFill>
                <a:ea typeface="+mn-lt"/>
                <a:cs typeface="+mn-lt"/>
              </a:rPr>
              <a:t> rate;</a:t>
            </a: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Three</a:t>
            </a:r>
            <a:r>
              <a:rPr lang="pt-PT" sz="1900">
                <a:solidFill>
                  <a:schemeClr val="bg2">
                    <a:lumMod val="25000"/>
                  </a:schemeClr>
                </a:solidFill>
                <a:ea typeface="+mn-lt"/>
                <a:cs typeface="+mn-lt"/>
              </a:rPr>
              <a:t> 6-DoF HTC Vive </a:t>
            </a:r>
            <a:r>
              <a:rPr lang="pt-PT" sz="1900" err="1">
                <a:solidFill>
                  <a:schemeClr val="bg2">
                    <a:lumMod val="25000"/>
                  </a:schemeClr>
                </a:solidFill>
                <a:ea typeface="+mn-lt"/>
                <a:cs typeface="+mn-lt"/>
              </a:rPr>
              <a:t>trackers</a:t>
            </a:r>
            <a:r>
              <a:rPr lang="pt-PT" sz="1900">
                <a:solidFill>
                  <a:schemeClr val="bg2">
                    <a:lumMod val="25000"/>
                  </a:schemeClr>
                </a:solidFill>
                <a:ea typeface="+mn-lt"/>
                <a:cs typeface="+mn-lt"/>
              </a:rPr>
              <a:t> 3.0;</a:t>
            </a: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Two</a:t>
            </a:r>
            <a:r>
              <a:rPr lang="pt-PT" sz="1900">
                <a:solidFill>
                  <a:schemeClr val="bg2">
                    <a:lumMod val="25000"/>
                  </a:schemeClr>
                </a:solidFill>
                <a:ea typeface="+mn-lt"/>
                <a:cs typeface="+mn-lt"/>
              </a:rPr>
              <a:t> HTC Vive </a:t>
            </a:r>
            <a:r>
              <a:rPr lang="pt-PT" sz="1900" err="1">
                <a:solidFill>
                  <a:schemeClr val="bg2">
                    <a:lumMod val="25000"/>
                  </a:schemeClr>
                </a:solidFill>
                <a:ea typeface="+mn-lt"/>
                <a:cs typeface="+mn-lt"/>
              </a:rPr>
              <a:t>controllers</a:t>
            </a:r>
            <a:r>
              <a:rPr lang="pt-PT" sz="1900">
                <a:solidFill>
                  <a:schemeClr val="bg2">
                    <a:lumMod val="25000"/>
                  </a:schemeClr>
                </a:solidFill>
                <a:ea typeface="+mn-lt"/>
                <a:cs typeface="+mn-lt"/>
              </a:rPr>
              <a:t>;</a:t>
            </a: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Four</a:t>
            </a:r>
            <a:r>
              <a:rPr lang="pt-PT" sz="1900">
                <a:solidFill>
                  <a:schemeClr val="bg2">
                    <a:lumMod val="25000"/>
                  </a:schemeClr>
                </a:solidFill>
                <a:ea typeface="+mn-lt"/>
                <a:cs typeface="+mn-lt"/>
              </a:rPr>
              <a:t> </a:t>
            </a:r>
            <a:r>
              <a:rPr lang="pt-PT" sz="1900" err="1">
                <a:solidFill>
                  <a:schemeClr val="bg2">
                    <a:lumMod val="25000"/>
                  </a:schemeClr>
                </a:solidFill>
                <a:ea typeface="+mn-lt"/>
                <a:cs typeface="+mn-lt"/>
              </a:rPr>
              <a:t>SteamVR</a:t>
            </a:r>
            <a:r>
              <a:rPr lang="pt-PT" sz="1900">
                <a:solidFill>
                  <a:schemeClr val="bg2">
                    <a:lumMod val="25000"/>
                  </a:schemeClr>
                </a:solidFill>
                <a:ea typeface="+mn-lt"/>
                <a:cs typeface="+mn-lt"/>
              </a:rPr>
              <a:t> Base Station 2.0;</a:t>
            </a:r>
            <a:endParaRPr lang="pt-PT" sz="1900">
              <a:solidFill>
                <a:schemeClr val="bg2">
                  <a:lumMod val="25000"/>
                </a:schemeClr>
              </a:solidFill>
            </a:endParaRP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High</a:t>
            </a:r>
            <a:r>
              <a:rPr lang="pt-PT" sz="1900">
                <a:solidFill>
                  <a:schemeClr val="bg2">
                    <a:lumMod val="25000"/>
                  </a:schemeClr>
                </a:solidFill>
                <a:ea typeface="+mn-lt"/>
                <a:cs typeface="+mn-lt"/>
              </a:rPr>
              <a:t>-speed 240fps </a:t>
            </a:r>
            <a:r>
              <a:rPr lang="pt-PT" sz="1900" err="1">
                <a:solidFill>
                  <a:schemeClr val="bg2">
                    <a:lumMod val="25000"/>
                  </a:schemeClr>
                </a:solidFill>
                <a:ea typeface="+mn-lt"/>
                <a:cs typeface="+mn-lt"/>
              </a:rPr>
              <a:t>camera</a:t>
            </a:r>
            <a:r>
              <a:rPr lang="pt-PT" sz="1900">
                <a:solidFill>
                  <a:schemeClr val="bg2">
                    <a:lumMod val="25000"/>
                  </a:schemeClr>
                </a:solidFill>
                <a:ea typeface="+mn-lt"/>
                <a:cs typeface="+mn-lt"/>
              </a:rPr>
              <a:t>;</a:t>
            </a:r>
          </a:p>
          <a:p>
            <a:pPr marL="342900" indent="-342900" algn="just">
              <a:lnSpc>
                <a:spcPct val="150000"/>
              </a:lnSpc>
              <a:buFont typeface="Aptos" panose="020B0004020202020204" pitchFamily="34" charset="0"/>
              <a:buChar char="–"/>
            </a:pPr>
            <a:r>
              <a:rPr lang="pt-PT" sz="1900">
                <a:solidFill>
                  <a:schemeClr val="bg2">
                    <a:lumMod val="25000"/>
                  </a:schemeClr>
                </a:solidFill>
                <a:ea typeface="+mn-lt"/>
                <a:cs typeface="+mn-lt"/>
              </a:rPr>
              <a:t>UIK: 32 </a:t>
            </a:r>
            <a:r>
              <a:rPr lang="pt-PT" sz="1900" err="1">
                <a:solidFill>
                  <a:schemeClr val="bg2">
                    <a:lumMod val="25000"/>
                  </a:schemeClr>
                </a:solidFill>
                <a:ea typeface="+mn-lt"/>
                <a:cs typeface="+mn-lt"/>
              </a:rPr>
              <a:t>ms</a:t>
            </a:r>
            <a:r>
              <a:rPr lang="pt-PT" sz="1900">
                <a:solidFill>
                  <a:schemeClr val="bg2">
                    <a:lumMod val="25000"/>
                  </a:schemeClr>
                </a:solidFill>
                <a:ea typeface="+mn-lt"/>
                <a:cs typeface="+mn-lt"/>
              </a:rPr>
              <a:t>;</a:t>
            </a:r>
          </a:p>
          <a:p>
            <a:pPr marL="342900" indent="-342900" algn="just">
              <a:lnSpc>
                <a:spcPct val="150000"/>
              </a:lnSpc>
              <a:buFont typeface="Aptos" panose="020B0004020202020204" pitchFamily="34" charset="0"/>
              <a:buChar char="–"/>
            </a:pPr>
            <a:r>
              <a:rPr lang="pt-PT" sz="1900">
                <a:solidFill>
                  <a:schemeClr val="bg2">
                    <a:lumMod val="25000"/>
                  </a:schemeClr>
                </a:solidFill>
                <a:ea typeface="+mn-lt"/>
                <a:cs typeface="+mn-lt"/>
              </a:rPr>
              <a:t>FIK: 33 </a:t>
            </a:r>
            <a:r>
              <a:rPr lang="pt-PT" sz="1900" err="1">
                <a:solidFill>
                  <a:schemeClr val="bg2">
                    <a:lumMod val="25000"/>
                  </a:schemeClr>
                </a:solidFill>
                <a:ea typeface="+mn-lt"/>
                <a:cs typeface="+mn-lt"/>
              </a:rPr>
              <a:t>ms</a:t>
            </a:r>
            <a:r>
              <a:rPr lang="pt-PT" sz="1900">
                <a:solidFill>
                  <a:schemeClr val="bg2">
                    <a:lumMod val="25000"/>
                  </a:schemeClr>
                </a:solidFill>
                <a:ea typeface="+mn-lt"/>
                <a:cs typeface="+mn-lt"/>
              </a:rPr>
              <a:t>;</a:t>
            </a:r>
          </a:p>
          <a:p>
            <a:pPr marL="342900" indent="-342900" algn="just">
              <a:lnSpc>
                <a:spcPct val="150000"/>
              </a:lnSpc>
              <a:buFont typeface="Aptos" panose="020B0004020202020204" pitchFamily="34" charset="0"/>
              <a:buChar char="–"/>
            </a:pPr>
            <a:r>
              <a:rPr lang="pt-PT" sz="1900" err="1">
                <a:solidFill>
                  <a:schemeClr val="bg2">
                    <a:lumMod val="25000"/>
                  </a:schemeClr>
                </a:solidFill>
                <a:ea typeface="+mn-lt"/>
                <a:cs typeface="+mn-lt"/>
              </a:rPr>
              <a:t>MoCap</a:t>
            </a:r>
            <a:r>
              <a:rPr lang="pt-PT" sz="1900">
                <a:solidFill>
                  <a:schemeClr val="bg2">
                    <a:lumMod val="25000"/>
                  </a:schemeClr>
                </a:solidFill>
                <a:ea typeface="+mn-lt"/>
                <a:cs typeface="+mn-lt"/>
              </a:rPr>
              <a:t>: 91 ms.</a:t>
            </a:r>
          </a:p>
        </p:txBody>
      </p:sp>
    </p:spTree>
    <p:extLst>
      <p:ext uri="{BB962C8B-B14F-4D97-AF65-F5344CB8AC3E}">
        <p14:creationId xmlns:p14="http://schemas.microsoft.com/office/powerpoint/2010/main" val="3952173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610054"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a:t>
            </a:r>
          </a:p>
          <a:p>
            <a:r>
              <a:rPr lang="pt-PT" err="1">
                <a:solidFill>
                  <a:srgbClr val="FFFFFF"/>
                </a:solidFill>
              </a:rPr>
              <a:t>Procedure</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8</a:t>
            </a:fld>
            <a:endParaRPr lang="en-US" sz="1400">
              <a:solidFill>
                <a:schemeClr val="bg1"/>
              </a:solidFill>
            </a:endParaRPr>
          </a:p>
        </p:txBody>
      </p:sp>
      <p:sp>
        <p:nvSpPr>
          <p:cNvPr id="22" name="CaixaDeTexto 21">
            <a:extLst>
              <a:ext uri="{FF2B5EF4-FFF2-40B4-BE49-F238E27FC236}">
                <a16:creationId xmlns:a16="http://schemas.microsoft.com/office/drawing/2014/main" id="{25F7B9B2-6BEC-40EB-9738-D091E52370E4}"/>
              </a:ext>
            </a:extLst>
          </p:cNvPr>
          <p:cNvSpPr txBox="1"/>
          <p:nvPr/>
        </p:nvSpPr>
        <p:spPr>
          <a:xfrm>
            <a:off x="6787391" y="2736502"/>
            <a:ext cx="4713208" cy="1384995"/>
          </a:xfrm>
          <a:prstGeom prst="rect">
            <a:avLst/>
          </a:prstGeom>
          <a:noFill/>
        </p:spPr>
        <p:txBody>
          <a:bodyPr wrap="square" rtlCol="0">
            <a:spAutoFit/>
          </a:bodyPr>
          <a:lstStyle/>
          <a:p>
            <a:pPr marL="457200" indent="-457200" algn="just">
              <a:buFontTx/>
              <a:buChar char="-"/>
            </a:pPr>
            <a:r>
              <a:rPr lang="en-US" sz="2800">
                <a:solidFill>
                  <a:schemeClr val="bg2">
                    <a:lumMod val="25000"/>
                  </a:schemeClr>
                </a:solidFill>
              </a:rPr>
              <a:t>26 participants (22 men and 4 women), one of whom was excluded.</a:t>
            </a:r>
          </a:p>
        </p:txBody>
      </p:sp>
      <p:pic>
        <p:nvPicPr>
          <p:cNvPr id="8" name="Content Placeholder 7">
            <a:extLst>
              <a:ext uri="{FF2B5EF4-FFF2-40B4-BE49-F238E27FC236}">
                <a16:creationId xmlns:a16="http://schemas.microsoft.com/office/drawing/2014/main" id="{185997FF-D1B8-4E96-8972-1DC2D3354E99}"/>
              </a:ext>
            </a:extLst>
          </p:cNvPr>
          <p:cNvPicPr>
            <a:picLocks noChangeAspect="1"/>
          </p:cNvPicPr>
          <p:nvPr/>
        </p:nvPicPr>
        <p:blipFill rotWithShape="1">
          <a:blip r:embed="rId3"/>
          <a:srcRect l="18170" r="16831"/>
          <a:stretch/>
        </p:blipFill>
        <p:spPr>
          <a:xfrm>
            <a:off x="1517808" y="3412234"/>
            <a:ext cx="3519636" cy="3045838"/>
          </a:xfrm>
          <a:prstGeom prst="rect">
            <a:avLst/>
          </a:prstGeom>
        </p:spPr>
      </p:pic>
    </p:spTree>
    <p:extLst>
      <p:ext uri="{BB962C8B-B14F-4D97-AF65-F5344CB8AC3E}">
        <p14:creationId xmlns:p14="http://schemas.microsoft.com/office/powerpoint/2010/main" val="201346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ângulo 8">
            <a:extLst>
              <a:ext uri="{FF2B5EF4-FFF2-40B4-BE49-F238E27FC236}">
                <a16:creationId xmlns:a16="http://schemas.microsoft.com/office/drawing/2014/main" id="{125D46F1-64A8-43FF-9A72-85259833318B}"/>
              </a:ext>
            </a:extLst>
          </p:cNvPr>
          <p:cNvSpPr/>
          <p:nvPr/>
        </p:nvSpPr>
        <p:spPr>
          <a:xfrm>
            <a:off x="1104899" y="1588007"/>
            <a:ext cx="994411" cy="609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1" name="Google Shape;144;p18">
            <a:extLst>
              <a:ext uri="{FF2B5EF4-FFF2-40B4-BE49-F238E27FC236}">
                <a16:creationId xmlns:a16="http://schemas.microsoft.com/office/drawing/2014/main" id="{A9A79DDB-B27E-4993-BE71-E39ECBE7B9C6}"/>
              </a:ext>
            </a:extLst>
          </p:cNvPr>
          <p:cNvSpPr txBox="1">
            <a:spLocks/>
          </p:cNvSpPr>
          <p:nvPr/>
        </p:nvSpPr>
        <p:spPr>
          <a:xfrm>
            <a:off x="972599" y="1763267"/>
            <a:ext cx="4610054" cy="9388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a:solidFill>
                  <a:srgbClr val="FFFFFF"/>
                </a:solidFill>
              </a:rPr>
              <a:t>3 – </a:t>
            </a:r>
            <a:r>
              <a:rPr lang="pt-PT" err="1">
                <a:solidFill>
                  <a:srgbClr val="FFFFFF"/>
                </a:solidFill>
              </a:rPr>
              <a:t>Paper</a:t>
            </a:r>
            <a:r>
              <a:rPr lang="pt-PT">
                <a:solidFill>
                  <a:srgbClr val="FFFFFF"/>
                </a:solidFill>
              </a:rPr>
              <a:t> </a:t>
            </a:r>
            <a:r>
              <a:rPr lang="pt-PT" err="1">
                <a:solidFill>
                  <a:srgbClr val="FFFFFF"/>
                </a:solidFill>
              </a:rPr>
              <a:t>Analysis</a:t>
            </a:r>
            <a:r>
              <a:rPr lang="pt-PT">
                <a:solidFill>
                  <a:srgbClr val="FFFFFF"/>
                </a:solidFill>
              </a:rPr>
              <a:t>:</a:t>
            </a:r>
          </a:p>
          <a:p>
            <a:r>
              <a:rPr lang="pt-PT" err="1">
                <a:solidFill>
                  <a:srgbClr val="FFFFFF"/>
                </a:solidFill>
              </a:rPr>
              <a:t>Measurements</a:t>
            </a:r>
            <a:endParaRPr lang="pt-PT">
              <a:solidFill>
                <a:srgbClr val="FFFFFF"/>
              </a:solidFill>
            </a:endParaRPr>
          </a:p>
        </p:txBody>
      </p:sp>
      <p:sp>
        <p:nvSpPr>
          <p:cNvPr id="21" name="Marcador de Posição do Número do Diapositivo 3">
            <a:extLst>
              <a:ext uri="{FF2B5EF4-FFF2-40B4-BE49-F238E27FC236}">
                <a16:creationId xmlns:a16="http://schemas.microsoft.com/office/drawing/2014/main" id="{913D24EA-B646-41D5-8C7A-3431341A069B}"/>
              </a:ext>
            </a:extLst>
          </p:cNvPr>
          <p:cNvSpPr>
            <a:spLocks noGrp="1"/>
          </p:cNvSpPr>
          <p:nvPr>
            <p:ph type="sldNum" sz="quarter" idx="12"/>
          </p:nvPr>
        </p:nvSpPr>
        <p:spPr>
          <a:xfrm>
            <a:off x="160867" y="3257115"/>
            <a:ext cx="672957" cy="429981"/>
          </a:xfrm>
        </p:spPr>
        <p:txBody>
          <a:bodyPr vert="horz" lIns="91440" tIns="45720" rIns="91440" bIns="45720" rtlCol="0" anchor="ctr">
            <a:normAutofit/>
          </a:bodyPr>
          <a:lstStyle/>
          <a:p>
            <a:pPr algn="ctr">
              <a:spcAft>
                <a:spcPts val="600"/>
              </a:spcAft>
            </a:pPr>
            <a:fld id="{48F63A3B-78C7-47BE-AE5E-E10140E04643}" type="slidenum">
              <a:rPr lang="en-US" sz="1400">
                <a:solidFill>
                  <a:schemeClr val="bg1"/>
                </a:solidFill>
              </a:rPr>
              <a:pPr algn="ctr">
                <a:spcAft>
                  <a:spcPts val="600"/>
                </a:spcAft>
              </a:pPr>
              <a:t>9</a:t>
            </a:fld>
            <a:endParaRPr lang="en-US" sz="1400">
              <a:solidFill>
                <a:schemeClr val="bg1"/>
              </a:solidFill>
            </a:endParaRPr>
          </a:p>
        </p:txBody>
      </p:sp>
      <p:sp>
        <p:nvSpPr>
          <p:cNvPr id="22" name="CaixaDeTexto 21">
            <a:extLst>
              <a:ext uri="{FF2B5EF4-FFF2-40B4-BE49-F238E27FC236}">
                <a16:creationId xmlns:a16="http://schemas.microsoft.com/office/drawing/2014/main" id="{25F7B9B2-6BEC-40EB-9738-D091E52370E4}"/>
              </a:ext>
            </a:extLst>
          </p:cNvPr>
          <p:cNvSpPr txBox="1"/>
          <p:nvPr/>
        </p:nvSpPr>
        <p:spPr>
          <a:xfrm>
            <a:off x="6787391" y="2344172"/>
            <a:ext cx="4713208" cy="2677656"/>
          </a:xfrm>
          <a:prstGeom prst="rect">
            <a:avLst/>
          </a:prstGeom>
          <a:noFill/>
        </p:spPr>
        <p:txBody>
          <a:bodyPr wrap="square" rtlCol="0">
            <a:spAutoFit/>
          </a:bodyPr>
          <a:lstStyle/>
          <a:p>
            <a:pPr marL="457200" indent="-457200" algn="just">
              <a:buFontTx/>
              <a:buChar char="-"/>
            </a:pPr>
            <a:r>
              <a:rPr lang="en-US" sz="2800">
                <a:solidFill>
                  <a:schemeClr val="bg2">
                    <a:lumMod val="25000"/>
                  </a:schemeClr>
                </a:solidFill>
              </a:rPr>
              <a:t>Jaccard distance (JD);</a:t>
            </a:r>
          </a:p>
          <a:p>
            <a:pPr marL="457200" indent="-457200" algn="just">
              <a:buFontTx/>
              <a:buChar char="-"/>
            </a:pPr>
            <a:r>
              <a:rPr lang="en-US" sz="2800">
                <a:solidFill>
                  <a:schemeClr val="bg2">
                    <a:lumMod val="25000"/>
                  </a:schemeClr>
                </a:solidFill>
              </a:rPr>
              <a:t>Mean per </a:t>
            </a:r>
            <a:r>
              <a:rPr lang="en-US" sz="2800" err="1">
                <a:solidFill>
                  <a:schemeClr val="bg2">
                    <a:lumMod val="25000"/>
                  </a:schemeClr>
                </a:solidFill>
              </a:rPr>
              <a:t>segmente</a:t>
            </a:r>
            <a:r>
              <a:rPr lang="en-US" sz="2800">
                <a:solidFill>
                  <a:schemeClr val="bg2">
                    <a:lumMod val="25000"/>
                  </a:schemeClr>
                </a:solidFill>
              </a:rPr>
              <a:t> angle error;</a:t>
            </a:r>
          </a:p>
          <a:p>
            <a:pPr marL="457200" indent="-457200" algn="just">
              <a:buFontTx/>
              <a:buChar char="-"/>
            </a:pPr>
            <a:r>
              <a:rPr lang="en-US" sz="2800">
                <a:solidFill>
                  <a:schemeClr val="bg2">
                    <a:lumMod val="25000"/>
                  </a:schemeClr>
                </a:solidFill>
              </a:rPr>
              <a:t>Task Performance Metrics;</a:t>
            </a:r>
          </a:p>
          <a:p>
            <a:pPr marL="457200" indent="-457200" algn="just">
              <a:buFontTx/>
              <a:buChar char="-"/>
            </a:pPr>
            <a:r>
              <a:rPr lang="en-US" sz="2800">
                <a:solidFill>
                  <a:schemeClr val="bg2">
                    <a:lumMod val="25000"/>
                  </a:schemeClr>
                </a:solidFill>
              </a:rPr>
              <a:t>Virtual Embodiment Questionnaire.</a:t>
            </a:r>
          </a:p>
        </p:txBody>
      </p:sp>
      <p:pic>
        <p:nvPicPr>
          <p:cNvPr id="5" name="Imagem 4">
            <a:extLst>
              <a:ext uri="{FF2B5EF4-FFF2-40B4-BE49-F238E27FC236}">
                <a16:creationId xmlns:a16="http://schemas.microsoft.com/office/drawing/2014/main" id="{4D444D47-9563-40D3-9F04-1D983A4A6B57}"/>
              </a:ext>
            </a:extLst>
          </p:cNvPr>
          <p:cNvPicPr>
            <a:picLocks noChangeAspect="1"/>
          </p:cNvPicPr>
          <p:nvPr/>
        </p:nvPicPr>
        <p:blipFill>
          <a:blip r:embed="rId3"/>
          <a:stretch>
            <a:fillRect/>
          </a:stretch>
        </p:blipFill>
        <p:spPr>
          <a:xfrm>
            <a:off x="6229751" y="1287484"/>
            <a:ext cx="5824250" cy="4282142"/>
          </a:xfrm>
          <a:prstGeom prst="rect">
            <a:avLst/>
          </a:prstGeom>
        </p:spPr>
      </p:pic>
    </p:spTree>
    <p:extLst>
      <p:ext uri="{BB962C8B-B14F-4D97-AF65-F5344CB8AC3E}">
        <p14:creationId xmlns:p14="http://schemas.microsoft.com/office/powerpoint/2010/main" val="2413954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18</Slides>
  <Notes>17</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“Animation Fidelity in Self-Avatars: Impact on User Performance  and Sense of Agency”</vt:lpstr>
      <vt:lpstr>Index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5 - Dicussion</vt:lpstr>
      <vt:lpstr>5 - Dicussion</vt:lpstr>
      <vt:lpstr>6 - Conclusion</vt:lpstr>
      <vt:lpstr>Questions?</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Animation Fidelity in Self-Avatars: Impact on User Performance  and Sense of Agency</dc:title>
  <dc:creator>João Gaspar</dc:creator>
  <cp:revision>1</cp:revision>
  <dcterms:created xsi:type="dcterms:W3CDTF">2024-02-23T19:07:27Z</dcterms:created>
  <dcterms:modified xsi:type="dcterms:W3CDTF">2024-03-06T00:47:43Z</dcterms:modified>
</cp:coreProperties>
</file>

<file path=docProps/thumbnail.jpeg>
</file>